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3"/>
  </p:notesMasterIdLst>
  <p:handoutMasterIdLst>
    <p:handoutMasterId r:id="rId14"/>
  </p:handoutMasterIdLst>
  <p:sldIdLst>
    <p:sldId id="272" r:id="rId2"/>
    <p:sldId id="273" r:id="rId3"/>
    <p:sldId id="274" r:id="rId4"/>
    <p:sldId id="275" r:id="rId5"/>
    <p:sldId id="276" r:id="rId6"/>
    <p:sldId id="277" r:id="rId7"/>
    <p:sldId id="278" r:id="rId8"/>
    <p:sldId id="279" r:id="rId9"/>
    <p:sldId id="280" r:id="rId10"/>
    <p:sldId id="281" r:id="rId11"/>
    <p:sldId id="282" r:id="rId12"/>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026" autoAdjust="0"/>
    <p:restoredTop sz="94660"/>
  </p:normalViewPr>
  <p:slideViewPr>
    <p:cSldViewPr snapToGrid="0">
      <p:cViewPr>
        <p:scale>
          <a:sx n="63" d="100"/>
          <a:sy n="63" d="100"/>
        </p:scale>
        <p:origin x="678" y="6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414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346B50DE-E2C5-4570-A602-723F73963DFC}" type="datetime1">
              <a:rPr lang="ar-SA" smtClean="0">
                <a:latin typeface="Tahoma" panose="020B0604030504040204" pitchFamily="34" charset="0"/>
                <a:ea typeface="Tahoma" panose="020B0604030504040204" pitchFamily="34" charset="0"/>
                <a:cs typeface="Tahoma" panose="020B0604030504040204" pitchFamily="34" charset="0"/>
              </a:rPr>
              <a:t>24/07/1445</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EA94C235-F339-4747-8B0C-CAD691A9D07D}" type="slidenum">
              <a:rPr lang="ar-SA" smtClean="0">
                <a:latin typeface="Tahoma" panose="020B0604030504040204" pitchFamily="34" charset="0"/>
                <a:ea typeface="Tahoma" panose="020B0604030504040204" pitchFamily="34" charset="0"/>
                <a:cs typeface="Tahoma" panose="020B0604030504040204" pitchFamily="34" charset="0"/>
              </a:rPr>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3533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F0258A30-3F71-4EF0-8EDF-1C17924DBC1E}" type="datetime1">
              <a:rPr lang="ar-SA" smtClean="0"/>
              <a:pPr/>
              <a:t>24/07/1445</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smtClean="0"/>
              <a:t>انقر لتحرير أنماط النص الرئيسي</a:t>
            </a:r>
          </a:p>
          <a:p>
            <a:pPr lvl="1" rtl="1"/>
            <a:r>
              <a:rPr lang="ar-SA" noProof="0" dirty="0" smtClean="0"/>
              <a:t>المستوى الثاني</a:t>
            </a:r>
          </a:p>
          <a:p>
            <a:pPr lvl="2" rtl="1"/>
            <a:r>
              <a:rPr lang="ar-SA" noProof="0" dirty="0" smtClean="0"/>
              <a:t>المستوى الثالث</a:t>
            </a:r>
          </a:p>
          <a:p>
            <a:pPr lvl="3" rtl="1"/>
            <a:r>
              <a:rPr lang="ar-SA" noProof="0" dirty="0" smtClean="0"/>
              <a:t>المستوى الرابع</a:t>
            </a:r>
          </a:p>
          <a:p>
            <a:pPr lvl="4" rtl="1"/>
            <a:r>
              <a:rPr lang="ar-SA" noProof="0" dirty="0" smtClean="0"/>
              <a:t>المستوى الخامس</a:t>
            </a:r>
            <a:endParaRPr lang="ar-SA" noProof="0" dirty="0"/>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893B0CF2-7F87-4E02-A248-870047730F99}" type="slidenum">
              <a:rPr lang="ar-SA" smtClean="0"/>
              <a:pPr/>
              <a:t>‹#›</a:t>
            </a:fld>
            <a:endParaRPr lang="ar-SA"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p>
        </p:txBody>
      </p:sp>
      <p:sp>
        <p:nvSpPr>
          <p:cNvPr id="4" name="عنصر نائب لرقم الشريحة 3"/>
          <p:cNvSpPr>
            <a:spLocks noGrp="1"/>
          </p:cNvSpPr>
          <p:nvPr>
            <p:ph type="sldNum" sz="quarter" idx="10"/>
          </p:nvPr>
        </p:nvSpPr>
        <p:spPr/>
        <p:txBody>
          <a:bodyPr rtlCol="1"/>
          <a:lstStyle/>
          <a:p>
            <a:pPr rtl="1"/>
            <a:fld id="{893B0CF2-7F87-4E02-A248-870047730F99}" type="slidenum">
              <a:rPr lang="ar-SA" smtClean="0"/>
              <a:t>1</a:t>
            </a:fld>
            <a:endParaRPr lang="ar-SA" dirty="0"/>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2</a:t>
            </a:fld>
            <a:endParaRPr lang="ar-SA" dirty="0"/>
          </a:p>
        </p:txBody>
      </p:sp>
    </p:spTree>
    <p:extLst>
      <p:ext uri="{BB962C8B-B14F-4D97-AF65-F5344CB8AC3E}">
        <p14:creationId xmlns:p14="http://schemas.microsoft.com/office/powerpoint/2010/main" val="111530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3</a:t>
            </a:fld>
            <a:endParaRPr lang="ar-SA" dirty="0"/>
          </a:p>
        </p:txBody>
      </p:sp>
    </p:spTree>
    <p:extLst>
      <p:ext uri="{BB962C8B-B14F-4D97-AF65-F5344CB8AC3E}">
        <p14:creationId xmlns:p14="http://schemas.microsoft.com/office/powerpoint/2010/main" val="387963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4</a:t>
            </a:fld>
            <a:endParaRPr lang="ar-SA" dirty="0"/>
          </a:p>
        </p:txBody>
      </p:sp>
    </p:spTree>
    <p:extLst>
      <p:ext uri="{BB962C8B-B14F-4D97-AF65-F5344CB8AC3E}">
        <p14:creationId xmlns:p14="http://schemas.microsoft.com/office/powerpoint/2010/main" val="300264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5</a:t>
            </a:fld>
            <a:endParaRPr lang="ar-SA" dirty="0"/>
          </a:p>
        </p:txBody>
      </p:sp>
    </p:spTree>
    <p:extLst>
      <p:ext uri="{BB962C8B-B14F-4D97-AF65-F5344CB8AC3E}">
        <p14:creationId xmlns:p14="http://schemas.microsoft.com/office/powerpoint/2010/main" val="374850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6</a:t>
            </a:fld>
            <a:endParaRPr lang="ar-SA" dirty="0"/>
          </a:p>
        </p:txBody>
      </p:sp>
    </p:spTree>
    <p:extLst>
      <p:ext uri="{BB962C8B-B14F-4D97-AF65-F5344CB8AC3E}">
        <p14:creationId xmlns:p14="http://schemas.microsoft.com/office/powerpoint/2010/main" val="226313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7</a:t>
            </a:fld>
            <a:endParaRPr lang="ar-SA" dirty="0"/>
          </a:p>
        </p:txBody>
      </p:sp>
    </p:spTree>
    <p:extLst>
      <p:ext uri="{BB962C8B-B14F-4D97-AF65-F5344CB8AC3E}">
        <p14:creationId xmlns:p14="http://schemas.microsoft.com/office/powerpoint/2010/main" val="72914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8</a:t>
            </a:fld>
            <a:endParaRPr lang="ar-SA" dirty="0"/>
          </a:p>
        </p:txBody>
      </p:sp>
    </p:spTree>
    <p:extLst>
      <p:ext uri="{BB962C8B-B14F-4D97-AF65-F5344CB8AC3E}">
        <p14:creationId xmlns:p14="http://schemas.microsoft.com/office/powerpoint/2010/main" val="388456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bg>
      <p:bgRef idx="1001">
        <a:schemeClr val="bg1"/>
      </p:bgRef>
    </p:bg>
    <p:spTree>
      <p:nvGrpSpPr>
        <p:cNvPr id="1" name=""/>
        <p:cNvGrpSpPr/>
        <p:nvPr/>
      </p:nvGrpSpPr>
      <p:grpSpPr>
        <a:xfrm>
          <a:off x="0" y="0"/>
          <a:ext cx="0" cy="0"/>
          <a:chOff x="0" y="0"/>
          <a:chExt cx="0" cy="0"/>
        </a:xfrm>
      </p:grpSpPr>
      <p:grpSp>
        <p:nvGrpSpPr>
          <p:cNvPr id="10" name="مجموعة 9"/>
          <p:cNvGrpSpPr/>
          <p:nvPr/>
        </p:nvGrpSpPr>
        <p:grpSpPr>
          <a:xfrm flipH="1">
            <a:off x="0" y="6208894"/>
            <a:ext cx="12192000" cy="649106"/>
            <a:chOff x="0" y="6208894"/>
            <a:chExt cx="12192000" cy="649106"/>
          </a:xfrm>
        </p:grpSpPr>
        <p:sp>
          <p:nvSpPr>
            <p:cNvPr id="2" name="مستطيل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1" anchor="ctr"/>
            <a:lstStyle/>
            <a:p>
              <a:pPr algn="ctr" rtl="1"/>
              <a:endParaRPr lang="ar-SA" noProof="0" dirty="0">
                <a:cs typeface="+mj-cs"/>
              </a:endParaRPr>
            </a:p>
          </p:txBody>
        </p:sp>
        <p:cxnSp>
          <p:nvCxnSpPr>
            <p:cNvPr id="7" name="موصل مستقيم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موصل مستقيم 4"/>
          <p:cNvCxnSpPr/>
          <p:nvPr userDrawn="1"/>
        </p:nvCxnSpPr>
        <p:spPr>
          <a:xfrm flipH="1" flipV="1">
            <a:off x="12180711"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موصل مستقيم 10"/>
          <p:cNvCxnSpPr/>
          <p:nvPr userDrawn="1"/>
        </p:nvCxnSpPr>
        <p:spPr>
          <a:xfrm flipH="1" flipV="1">
            <a:off x="12180711"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العنوان 8"/>
          <p:cNvSpPr>
            <a:spLocks noGrp="1"/>
          </p:cNvSpPr>
          <p:nvPr>
            <p:ph type="ctrTitle"/>
          </p:nvPr>
        </p:nvSpPr>
        <p:spPr>
          <a:xfrm flipH="1">
            <a:off x="1011936" y="1371600"/>
            <a:ext cx="10468864" cy="1828800"/>
          </a:xfrm>
          <a:ln>
            <a:noFill/>
          </a:ln>
        </p:spPr>
        <p:txBody>
          <a:bodyPr vert="horz" tIns="0" rIns="18288" bIns="0" rtlCol="1" anchor="b">
            <a:normAutofit/>
            <a:scene3d>
              <a:camera prst="orthographicFront"/>
              <a:lightRig rig="freezing" dir="t">
                <a:rot lat="0" lon="0" rev="5640000"/>
              </a:lightRig>
            </a:scene3d>
            <a:sp3d prstMaterial="flat">
              <a:bevelT w="38100" h="38100"/>
              <a:contourClr>
                <a:schemeClr val="tx2"/>
              </a:contourClr>
            </a:sp3d>
          </a:bodyPr>
          <a:lstStyle>
            <a:lvl1pPr algn="r" rtl="1">
              <a:spcBef>
                <a:spcPct val="0"/>
              </a:spcBef>
              <a:buNone/>
              <a:defRPr sz="5600" b="1">
                <a:ln>
                  <a:noFill/>
                </a:ln>
                <a:solidFill>
                  <a:schemeClr val="tx2"/>
                </a:solidFill>
                <a:effectLst/>
                <a:latin typeface="+mj-lt"/>
                <a:ea typeface="+mj-ea"/>
                <a:cs typeface="+mj-cs"/>
              </a:defRPr>
            </a:lvl1pPr>
          </a:lstStyle>
          <a:p>
            <a:pPr rtl="1"/>
            <a:r>
              <a:rPr lang="ar-SA" noProof="0" smtClean="0"/>
              <a:t>انقر لتحرير نمط العنوان الرئيسي</a:t>
            </a:r>
            <a:endParaRPr kumimoji="0" lang="ar-SA" noProof="0" dirty="0"/>
          </a:p>
        </p:txBody>
      </p:sp>
      <p:sp>
        <p:nvSpPr>
          <p:cNvPr id="17" name="عنوان فرعي 16"/>
          <p:cNvSpPr>
            <a:spLocks noGrp="1"/>
          </p:cNvSpPr>
          <p:nvPr>
            <p:ph type="subTitle" idx="1"/>
          </p:nvPr>
        </p:nvSpPr>
        <p:spPr>
          <a:xfrm flipH="1">
            <a:off x="1007872" y="3228536"/>
            <a:ext cx="10472928" cy="1752600"/>
          </a:xfrm>
        </p:spPr>
        <p:txBody>
          <a:bodyPr lIns="0" rIns="18288" rtlCol="1"/>
          <a:lstStyle>
            <a:lvl1pPr marL="0" marR="45720" indent="0" algn="r" rtl="1">
              <a:buNone/>
              <a:defRPr>
                <a:solidFill>
                  <a:schemeClr val="tx1"/>
                </a:solidFill>
                <a:cs typeface="+mj-cs"/>
              </a:defRPr>
            </a:lvl1pPr>
            <a:lvl2pPr marL="457200" indent="0" algn="ctr" rtl="1">
              <a:buNone/>
            </a:lvl2pPr>
            <a:lvl3pPr marL="914400" indent="0" algn="ctr" rtl="1">
              <a:buNone/>
            </a:lvl3pPr>
            <a:lvl4pPr marL="1371600" indent="0" algn="ctr" rtl="1">
              <a:buNone/>
            </a:lvl4pPr>
            <a:lvl5pPr marL="1828800" indent="0" algn="ctr" rtl="1">
              <a:buNone/>
            </a:lvl5pPr>
            <a:lvl6pPr marL="2286000" indent="0" algn="ctr" rtl="1">
              <a:buNone/>
            </a:lvl6pPr>
            <a:lvl7pPr marL="2743200" indent="0" algn="ctr" rtl="1">
              <a:buNone/>
            </a:lvl7pPr>
            <a:lvl8pPr marL="3200400" indent="0" algn="ctr" rtl="1">
              <a:buNone/>
            </a:lvl8pPr>
            <a:lvl9pPr marL="3657600" indent="0" algn="ctr" rtl="1">
              <a:buNone/>
            </a:lvl9pPr>
          </a:lstStyle>
          <a:p>
            <a:pPr rtl="1"/>
            <a:r>
              <a:rPr lang="ar-SA" noProof="0" smtClean="0"/>
              <a:t>انقر لتحرير نمط العنوان الثانوي الرئيسي</a:t>
            </a:r>
            <a:endParaRPr lang="ar-SA" noProof="0" dirty="0"/>
          </a:p>
        </p:txBody>
      </p:sp>
      <p:sp>
        <p:nvSpPr>
          <p:cNvPr id="30" name="عنصر نائب للتاريخ 29"/>
          <p:cNvSpPr>
            <a:spLocks noGrp="1"/>
          </p:cNvSpPr>
          <p:nvPr>
            <p:ph type="dt" sz="half" idx="10"/>
          </p:nvPr>
        </p:nvSpPr>
        <p:spPr>
          <a:xfrm flipH="1">
            <a:off x="8737600" y="6356351"/>
            <a:ext cx="2844800" cy="365125"/>
          </a:xfrm>
        </p:spPr>
        <p:txBody>
          <a:bodyPr rtlCol="1"/>
          <a:lstStyle>
            <a:lvl1pPr algn="r" rtl="1">
              <a:defRPr>
                <a:cs typeface="+mj-cs"/>
              </a:defRPr>
            </a:lvl1pPr>
          </a:lstStyle>
          <a:p>
            <a:fld id="{B181551B-8566-4F0E-B49F-1FC918A3C8E0}" type="datetime1">
              <a:rPr lang="ar-SA" smtClean="0"/>
              <a:pPr/>
              <a:t>24/07/1445</a:t>
            </a:fld>
            <a:endParaRPr lang="ar-SA" dirty="0"/>
          </a:p>
        </p:txBody>
      </p:sp>
      <p:sp>
        <p:nvSpPr>
          <p:cNvPr id="19" name="عنصر نائب للتذييل 18"/>
          <p:cNvSpPr>
            <a:spLocks noGrp="1"/>
          </p:cNvSpPr>
          <p:nvPr>
            <p:ph type="ftr" sz="quarter" idx="11"/>
          </p:nvPr>
        </p:nvSpPr>
        <p:spPr>
          <a:xfrm flipH="1">
            <a:off x="4165600" y="6356351"/>
            <a:ext cx="4470400" cy="365125"/>
          </a:xfrm>
        </p:spPr>
        <p:txBody>
          <a:bodyPr rtlCol="1"/>
          <a:lstStyle>
            <a:lvl1pPr algn="r" rtl="1">
              <a:defRPr>
                <a:cs typeface="+mj-cs"/>
              </a:defRPr>
            </a:lvl1pPr>
          </a:lstStyle>
          <a:p>
            <a:r>
              <a:rPr lang="ar-SA" smtClean="0"/>
              <a:t>إضافة تذييل</a:t>
            </a:r>
            <a:endParaRPr lang="ar-SA" dirty="0"/>
          </a:p>
        </p:txBody>
      </p:sp>
      <p:sp>
        <p:nvSpPr>
          <p:cNvPr id="27" name="عنصر نائب لرقم الشريحة 26"/>
          <p:cNvSpPr>
            <a:spLocks noGrp="1"/>
          </p:cNvSpPr>
          <p:nvPr>
            <p:ph type="sldNum" sz="quarter" idx="12"/>
          </p:nvPr>
        </p:nvSpPr>
        <p:spPr>
          <a:xfrm flipH="1">
            <a:off x="609600" y="6356351"/>
            <a:ext cx="1016000" cy="365125"/>
          </a:xfrm>
        </p:spPr>
        <p:txBody>
          <a:bodyPr rtlCol="1"/>
          <a:lstStyle>
            <a:lvl1pPr algn="l" rtl="1">
              <a:defRPr>
                <a:cs typeface="+mj-cs"/>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09600" y="704088"/>
            <a:ext cx="10972800" cy="1143000"/>
          </a:xfrm>
        </p:spPr>
        <p:txBody>
          <a:bodyPr rtlCol="1"/>
          <a:lstStyle>
            <a:lvl1pPr algn="r" rtl="1">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609600" y="1935480"/>
            <a:ext cx="10972800" cy="4389120"/>
          </a:xfrm>
        </p:spPr>
        <p:txBody>
          <a:bodyPr vert="eaVert" rtlCol="1"/>
          <a:lstStyle>
            <a:lvl1pPr algn="r" rtl="1">
              <a:defRPr/>
            </a:lvl1pPr>
            <a:lvl2pPr algn="r" rtl="1">
              <a:defRPr/>
            </a:lvl2pPr>
            <a:lvl3pPr algn="r" rtl="1">
              <a:defRPr/>
            </a:lvl3pPr>
            <a:lvl4pPr algn="r" rtl="1">
              <a:defRPr/>
            </a:lvl4pPr>
            <a:lvl5pPr algn="r" rtl="1">
              <a:defRPr/>
            </a:lvl5pPr>
          </a:lstStyle>
          <a:p>
            <a:pPr lvl="0" rtl="1" eaLnBrk="1" latinLnBrk="0" hangingPunct="1"/>
            <a:r>
              <a:rPr lang="ar-SA" noProof="0" smtClean="0"/>
              <a:t>انقر لتحرير أنماط النص الرئيسي</a:t>
            </a:r>
          </a:p>
          <a:p>
            <a:pPr lvl="1" rtl="1" eaLnBrk="1" latinLnBrk="0" hangingPunct="1"/>
            <a:r>
              <a:rPr lang="ar-SA" noProof="0" smtClean="0"/>
              <a:t>المستوى الثاني</a:t>
            </a:r>
          </a:p>
          <a:p>
            <a:pPr lvl="2" rtl="1" eaLnBrk="1" latinLnBrk="0" hangingPunct="1"/>
            <a:r>
              <a:rPr lang="ar-SA" noProof="0" smtClean="0"/>
              <a:t>المستوى الثالث</a:t>
            </a:r>
          </a:p>
          <a:p>
            <a:pPr lvl="3" rtl="1" eaLnBrk="1" latinLnBrk="0" hangingPunct="1"/>
            <a:r>
              <a:rPr lang="ar-SA" noProof="0" smtClean="0"/>
              <a:t>المستوى الرابع</a:t>
            </a:r>
          </a:p>
          <a:p>
            <a:pPr lvl="4" rtl="1" eaLnBrk="1" latinLnBrk="0" hangingPunct="1"/>
            <a:r>
              <a:rPr lang="ar-SA" noProof="0" smtClean="0"/>
              <a:t>المستوى الخامس</a:t>
            </a:r>
            <a:endParaRPr kumimoji="0" lang="ar-SA" noProof="0" dirty="0"/>
          </a:p>
        </p:txBody>
      </p:sp>
      <p:sp>
        <p:nvSpPr>
          <p:cNvPr id="4" name="عنصر نائب للتاريخ 3"/>
          <p:cNvSpPr>
            <a:spLocks noGrp="1"/>
          </p:cNvSpPr>
          <p:nvPr>
            <p:ph type="dt" sz="half" idx="10"/>
          </p:nvPr>
        </p:nvSpPr>
        <p:spPr>
          <a:xfrm flipH="1">
            <a:off x="8737600" y="6356351"/>
            <a:ext cx="2844800" cy="365125"/>
          </a:xfrm>
        </p:spPr>
        <p:txBody>
          <a:bodyPr rtlCol="1"/>
          <a:lstStyle>
            <a:lvl1pPr algn="r" rtl="1">
              <a:defRPr/>
            </a:lvl1pPr>
          </a:lstStyle>
          <a:p>
            <a:pPr rtl="1"/>
            <a:fld id="{BBA07144-E617-4E24-BD3B-5E4C1E4E16E2}" type="datetime1">
              <a:rPr lang="ar-SA" noProof="0" smtClean="0"/>
              <a:t>24/07/1445</a:t>
            </a:fld>
            <a:endParaRPr lang="ar-SA" noProof="0" dirty="0"/>
          </a:p>
        </p:txBody>
      </p:sp>
      <p:sp>
        <p:nvSpPr>
          <p:cNvPr id="5" name="عنصر نائب للتذييل 4"/>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6" name="عنصر نائب لرقم الشريحة 5"/>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noProof="0" smtClean="0"/>
              <a:pPr/>
              <a:t>‹#›</a:t>
            </a:fld>
            <a:endParaRPr lang="ar-SA"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نص وعنوان عمودي">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flipH="1">
            <a:off x="609600" y="914402"/>
            <a:ext cx="2743200" cy="5211763"/>
          </a:xfrm>
        </p:spPr>
        <p:txBody>
          <a:bodyPr vert="vert270" rtlCol="1"/>
          <a:lstStyle>
            <a:lvl1pPr algn="r" rtl="1">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3556000" y="914402"/>
            <a:ext cx="8026400" cy="5211763"/>
          </a:xfrm>
        </p:spPr>
        <p:txBody>
          <a:bodyPr vert="eaVert" rtlCol="1"/>
          <a:lstStyle>
            <a:lvl1pPr algn="r" rtl="1">
              <a:defRPr/>
            </a:lvl1pPr>
            <a:lvl2pPr algn="r" rtl="1">
              <a:defRPr/>
            </a:lvl2pPr>
            <a:lvl3pPr algn="r" rtl="1">
              <a:defRPr/>
            </a:lvl3pPr>
            <a:lvl4pPr algn="r" rtl="1">
              <a:defRPr/>
            </a:lvl4pPr>
            <a:lvl5pPr algn="r" rtl="1">
              <a:defRPr/>
            </a:lvl5pPr>
          </a:lstStyle>
          <a:p>
            <a:pPr lvl="0" rtl="1" eaLnBrk="1" latinLnBrk="0" hangingPunct="1"/>
            <a:r>
              <a:rPr lang="ar-SA" noProof="0" smtClean="0"/>
              <a:t>انقر لتحرير أنماط النص الرئيسي</a:t>
            </a:r>
          </a:p>
          <a:p>
            <a:pPr lvl="1" rtl="1" eaLnBrk="1" latinLnBrk="0" hangingPunct="1"/>
            <a:r>
              <a:rPr lang="ar-SA" noProof="0" smtClean="0"/>
              <a:t>المستوى الثاني</a:t>
            </a:r>
          </a:p>
          <a:p>
            <a:pPr lvl="2" rtl="1" eaLnBrk="1" latinLnBrk="0" hangingPunct="1"/>
            <a:r>
              <a:rPr lang="ar-SA" noProof="0" smtClean="0"/>
              <a:t>المستوى الثالث</a:t>
            </a:r>
          </a:p>
          <a:p>
            <a:pPr lvl="3" rtl="1" eaLnBrk="1" latinLnBrk="0" hangingPunct="1"/>
            <a:r>
              <a:rPr lang="ar-SA" noProof="0" smtClean="0"/>
              <a:t>المستوى الرابع</a:t>
            </a:r>
          </a:p>
          <a:p>
            <a:pPr lvl="4" rtl="1" eaLnBrk="1" latinLnBrk="0" hangingPunct="1"/>
            <a:r>
              <a:rPr lang="ar-SA" noProof="0" smtClean="0"/>
              <a:t>المستوى الخامس</a:t>
            </a:r>
            <a:endParaRPr kumimoji="0" lang="ar-SA" noProof="0" dirty="0"/>
          </a:p>
        </p:txBody>
      </p:sp>
      <p:sp>
        <p:nvSpPr>
          <p:cNvPr id="4" name="عنصر نائب للتاريخ 3"/>
          <p:cNvSpPr>
            <a:spLocks noGrp="1"/>
          </p:cNvSpPr>
          <p:nvPr>
            <p:ph type="dt" sz="half" idx="10"/>
          </p:nvPr>
        </p:nvSpPr>
        <p:spPr>
          <a:xfrm flipH="1">
            <a:off x="8737600" y="6356351"/>
            <a:ext cx="2844800" cy="365125"/>
          </a:xfrm>
        </p:spPr>
        <p:txBody>
          <a:bodyPr rtlCol="1"/>
          <a:lstStyle>
            <a:lvl1pPr algn="r" rtl="1">
              <a:defRPr/>
            </a:lvl1pPr>
          </a:lstStyle>
          <a:p>
            <a:pPr rtl="1"/>
            <a:fld id="{6003F715-CC9D-4EB6-9EA5-9CB2F4C5A380}" type="datetime1">
              <a:rPr lang="ar-SA" noProof="0" smtClean="0"/>
              <a:t>24/07/1445</a:t>
            </a:fld>
            <a:endParaRPr lang="ar-SA" noProof="0" dirty="0"/>
          </a:p>
        </p:txBody>
      </p:sp>
      <p:sp>
        <p:nvSpPr>
          <p:cNvPr id="5" name="عنصر نائب للتذييل 4"/>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6" name="عنصر نائب لرقم الشريحة 5"/>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09600" y="704088"/>
            <a:ext cx="10972800" cy="1143000"/>
          </a:xfrm>
        </p:spPr>
        <p:txBody>
          <a:bodyPr rtlCol="1"/>
          <a:lstStyle>
            <a:lvl1pPr algn="r" rtl="1">
              <a:defRPr>
                <a:cs typeface="+mj-cs"/>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a:xfrm flipH="1">
            <a:off x="609600" y="1935480"/>
            <a:ext cx="10972800" cy="4389120"/>
          </a:xfrm>
        </p:spPr>
        <p:txBody>
          <a:bodyPr rtlCol="1"/>
          <a:lstStyle>
            <a:lvl1pPr algn="r" rtl="1">
              <a:defRPr>
                <a:cs typeface="+mj-cs"/>
              </a:defRPr>
            </a:lvl1pPr>
            <a:lvl2pPr algn="r" rtl="1">
              <a:defRPr>
                <a:cs typeface="+mj-cs"/>
              </a:defRPr>
            </a:lvl2pPr>
            <a:lvl3pPr algn="r" rtl="1">
              <a:defRPr>
                <a:cs typeface="+mj-cs"/>
              </a:defRPr>
            </a:lvl3pPr>
            <a:lvl4pPr algn="r" rtl="1">
              <a:defRPr>
                <a:cs typeface="+mj-cs"/>
              </a:defRPr>
            </a:lvl4pPr>
            <a:lvl5pPr algn="r" rtl="1">
              <a:defRPr>
                <a:cs typeface="+mj-cs"/>
              </a:defRPr>
            </a:lvl5pPr>
          </a:lstStyle>
          <a:p>
            <a:pPr lvl="0" rtl="1" eaLnBrk="1" latinLnBrk="0" hangingPunct="1"/>
            <a:r>
              <a:rPr lang="ar-SA" noProof="0" smtClean="0"/>
              <a:t>انقر لتحرير أنماط النص الرئيسي</a:t>
            </a:r>
          </a:p>
          <a:p>
            <a:pPr lvl="1" rtl="1" eaLnBrk="1" latinLnBrk="0" hangingPunct="1"/>
            <a:r>
              <a:rPr lang="ar-SA" noProof="0" smtClean="0"/>
              <a:t>المستوى الثاني</a:t>
            </a:r>
          </a:p>
          <a:p>
            <a:pPr lvl="2" rtl="1" eaLnBrk="1" latinLnBrk="0" hangingPunct="1"/>
            <a:r>
              <a:rPr lang="ar-SA" noProof="0" smtClean="0"/>
              <a:t>المستوى الثالث</a:t>
            </a:r>
          </a:p>
          <a:p>
            <a:pPr lvl="3" rtl="1" eaLnBrk="1" latinLnBrk="0" hangingPunct="1"/>
            <a:r>
              <a:rPr lang="ar-SA" noProof="0" smtClean="0"/>
              <a:t>المستوى الرابع</a:t>
            </a:r>
          </a:p>
          <a:p>
            <a:pPr lvl="4" rtl="1" eaLnBrk="1" latinLnBrk="0" hangingPunct="1"/>
            <a:r>
              <a:rPr lang="ar-SA" noProof="0" smtClean="0"/>
              <a:t>المستوى الخامس</a:t>
            </a:r>
            <a:endParaRPr kumimoji="0" lang="ar-SA" noProof="0" dirty="0"/>
          </a:p>
        </p:txBody>
      </p:sp>
      <p:sp>
        <p:nvSpPr>
          <p:cNvPr id="4" name="عنصر نائب للتاريخ 3"/>
          <p:cNvSpPr>
            <a:spLocks noGrp="1"/>
          </p:cNvSpPr>
          <p:nvPr>
            <p:ph type="dt" sz="half" idx="10"/>
          </p:nvPr>
        </p:nvSpPr>
        <p:spPr>
          <a:xfrm flipH="1">
            <a:off x="8737600" y="6356351"/>
            <a:ext cx="2844800" cy="365125"/>
          </a:xfrm>
        </p:spPr>
        <p:txBody>
          <a:bodyPr rtlCol="1"/>
          <a:lstStyle>
            <a:lvl1pPr algn="r" rtl="1">
              <a:defRPr>
                <a:cs typeface="+mj-cs"/>
              </a:defRPr>
            </a:lvl1pPr>
          </a:lstStyle>
          <a:p>
            <a:fld id="{00AB5468-BF07-45AD-ADC1-E60F45A52F72}" type="datetime1">
              <a:rPr lang="ar-SA" smtClean="0"/>
              <a:pPr/>
              <a:t>24/07/1445</a:t>
            </a:fld>
            <a:endParaRPr lang="ar-SA" dirty="0"/>
          </a:p>
        </p:txBody>
      </p:sp>
      <p:sp>
        <p:nvSpPr>
          <p:cNvPr id="5" name="عنصر نائب للتذييل 4"/>
          <p:cNvSpPr>
            <a:spLocks noGrp="1"/>
          </p:cNvSpPr>
          <p:nvPr>
            <p:ph type="ftr" sz="quarter" idx="11"/>
          </p:nvPr>
        </p:nvSpPr>
        <p:spPr>
          <a:xfrm flipH="1">
            <a:off x="4165600" y="6356351"/>
            <a:ext cx="4470400" cy="365125"/>
          </a:xfrm>
        </p:spPr>
        <p:txBody>
          <a:bodyPr rtlCol="1"/>
          <a:lstStyle>
            <a:lvl1pPr algn="r" rtl="1">
              <a:defRPr>
                <a:cs typeface="+mj-cs"/>
              </a:defRPr>
            </a:lvl1pPr>
          </a:lstStyle>
          <a:p>
            <a:r>
              <a:rPr lang="ar-SA" smtClean="0"/>
              <a:t>إضافة تذييل</a:t>
            </a:r>
            <a:endParaRPr lang="ar-SA" dirty="0"/>
          </a:p>
        </p:txBody>
      </p:sp>
      <p:sp>
        <p:nvSpPr>
          <p:cNvPr id="6" name="عنصر نائب لرقم الشريحة 5"/>
          <p:cNvSpPr>
            <a:spLocks noGrp="1"/>
          </p:cNvSpPr>
          <p:nvPr>
            <p:ph type="sldNum" sz="quarter" idx="12"/>
          </p:nvPr>
        </p:nvSpPr>
        <p:spPr>
          <a:xfrm flipH="1">
            <a:off x="609600" y="6356351"/>
            <a:ext cx="1016000" cy="365125"/>
          </a:xfrm>
        </p:spPr>
        <p:txBody>
          <a:bodyPr rtlCol="1"/>
          <a:lstStyle>
            <a:lvl1pPr algn="l" rtl="1">
              <a:defRPr>
                <a:cs typeface="+mj-cs"/>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121664" y="1316736"/>
            <a:ext cx="10363200" cy="1362456"/>
          </a:xfrm>
          <a:ln>
            <a:noFill/>
          </a:ln>
        </p:spPr>
        <p:txBody>
          <a:bodyPr vert="horz" tIns="0" bIns="0" rtlCol="1" anchor="b">
            <a:noAutofit/>
            <a:scene3d>
              <a:camera prst="orthographicFront"/>
              <a:lightRig rig="freezing" dir="t">
                <a:rot lat="0" lon="0" rev="5640000"/>
              </a:lightRig>
            </a:scene3d>
            <a:sp3d prstMaterial="flat">
              <a:bevelT w="38100" h="38100"/>
            </a:sp3d>
          </a:bodyPr>
          <a:lstStyle>
            <a:lvl1pPr algn="r" rtl="1">
              <a:lnSpc>
                <a:spcPct val="80000"/>
              </a:lnSpc>
              <a:spcBef>
                <a:spcPct val="0"/>
              </a:spcBef>
              <a:buNone/>
              <a:defRPr lang="en-US" sz="5600" b="1" cap="none" baseline="0" dirty="0">
                <a:ln w="635">
                  <a:noFill/>
                </a:ln>
                <a:solidFill>
                  <a:schemeClr val="tx2"/>
                </a:solidFill>
                <a:effectLst/>
                <a:latin typeface="+mj-lt"/>
                <a:ea typeface="+mj-ea"/>
                <a:cs typeface="+mj-cs"/>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flipH="1">
            <a:off x="1121664" y="2704664"/>
            <a:ext cx="10363200" cy="1509712"/>
          </a:xfrm>
        </p:spPr>
        <p:txBody>
          <a:bodyPr lIns="45720" rIns="45720" rtlCol="1" anchor="t"/>
          <a:lstStyle>
            <a:lvl1pPr marL="0" indent="0" algn="r" rtl="1">
              <a:buNone/>
              <a:defRPr sz="2200">
                <a:solidFill>
                  <a:schemeClr val="tx1"/>
                </a:solidFill>
              </a:defRPr>
            </a:lvl1pPr>
            <a:lvl2pPr algn="r" rtl="1">
              <a:buNone/>
              <a:defRPr sz="1800">
                <a:solidFill>
                  <a:schemeClr val="tx1">
                    <a:tint val="75000"/>
                  </a:schemeClr>
                </a:solidFill>
              </a:defRPr>
            </a:lvl2pPr>
            <a:lvl3pPr algn="r" rtl="1">
              <a:buNone/>
              <a:defRPr sz="1600">
                <a:solidFill>
                  <a:schemeClr val="tx1">
                    <a:tint val="75000"/>
                  </a:schemeClr>
                </a:solidFill>
              </a:defRPr>
            </a:lvl3pPr>
            <a:lvl4pPr algn="r" rtl="1">
              <a:buNone/>
              <a:defRPr sz="1400">
                <a:solidFill>
                  <a:schemeClr val="tx1">
                    <a:tint val="75000"/>
                  </a:schemeClr>
                </a:solidFill>
              </a:defRPr>
            </a:lvl4pPr>
            <a:lvl5pPr algn="r" rtl="1">
              <a:buNone/>
              <a:defRPr sz="1400">
                <a:solidFill>
                  <a:schemeClr val="tx1">
                    <a:tint val="75000"/>
                  </a:schemeClr>
                </a:solidFill>
              </a:defRPr>
            </a:lvl5pPr>
          </a:lstStyle>
          <a:p>
            <a:pPr lvl="0" rtl="1" eaLnBrk="1" latinLnBrk="0" hangingPunct="1"/>
            <a:r>
              <a:rPr lang="ar-SA" noProof="0" smtClean="0"/>
              <a:t>انقر لتحرير أنماط النص الرئيسي</a:t>
            </a:r>
          </a:p>
        </p:txBody>
      </p:sp>
      <p:sp>
        <p:nvSpPr>
          <p:cNvPr id="4" name="عنصر نائب للتاريخ 3"/>
          <p:cNvSpPr>
            <a:spLocks noGrp="1"/>
          </p:cNvSpPr>
          <p:nvPr>
            <p:ph type="dt" sz="half" idx="10"/>
          </p:nvPr>
        </p:nvSpPr>
        <p:spPr>
          <a:xfrm flipH="1">
            <a:off x="8737600" y="6356351"/>
            <a:ext cx="2844800" cy="365125"/>
          </a:xfrm>
        </p:spPr>
        <p:txBody>
          <a:bodyPr rtlCol="1"/>
          <a:lstStyle>
            <a:lvl1pPr algn="r" rtl="1">
              <a:defRPr/>
            </a:lvl1pPr>
          </a:lstStyle>
          <a:p>
            <a:pPr rtl="1"/>
            <a:fld id="{DFDB78D5-E788-4733-9DA0-8724CAE15DC8}" type="datetime1">
              <a:rPr lang="ar-SA" noProof="0" smtClean="0"/>
              <a:t>24/07/1445</a:t>
            </a:fld>
            <a:endParaRPr lang="ar-SA" noProof="0" dirty="0"/>
          </a:p>
        </p:txBody>
      </p:sp>
      <p:sp>
        <p:nvSpPr>
          <p:cNvPr id="5" name="عنصر نائب للتذييل 4"/>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6" name="عنصر نائب لرقم الشريحة 5"/>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09600" y="704088"/>
            <a:ext cx="10972800" cy="1143000"/>
          </a:xfrm>
        </p:spPr>
        <p:txBody>
          <a:bodyPr rtlCol="1"/>
          <a:lstStyle>
            <a:lvl1pPr algn="r" rtl="1">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sz="half" idx="1"/>
          </p:nvPr>
        </p:nvSpPr>
        <p:spPr>
          <a:xfrm flipH="1">
            <a:off x="6197600" y="1920085"/>
            <a:ext cx="5384800" cy="4434840"/>
          </a:xfrm>
        </p:spPr>
        <p:txBody>
          <a:bodyPr rtlCol="1"/>
          <a:lstStyle>
            <a:lvl1pPr algn="r" rtl="1">
              <a:defRPr sz="2600"/>
            </a:lvl1pPr>
            <a:lvl2pPr algn="r" rtl="1">
              <a:defRPr sz="2400"/>
            </a:lvl2pPr>
            <a:lvl3pPr algn="r" rtl="1">
              <a:defRPr sz="2000"/>
            </a:lvl3pPr>
            <a:lvl4pPr algn="r" rtl="1">
              <a:defRPr sz="1800"/>
            </a:lvl4pPr>
            <a:lvl5pPr algn="r" rtl="1">
              <a:defRPr sz="1800"/>
            </a:lvl5pPr>
          </a:lstStyle>
          <a:p>
            <a:pPr lvl="0" rtl="1" eaLnBrk="1" latinLnBrk="0" hangingPunct="1"/>
            <a:r>
              <a:rPr lang="ar-SA" noProof="0" smtClean="0"/>
              <a:t>انقر لتحرير أنماط النص الرئيسي</a:t>
            </a:r>
          </a:p>
          <a:p>
            <a:pPr lvl="1" rtl="1" eaLnBrk="1" latinLnBrk="0" hangingPunct="1"/>
            <a:r>
              <a:rPr lang="ar-SA" noProof="0" smtClean="0"/>
              <a:t>المستوى الثاني</a:t>
            </a:r>
          </a:p>
          <a:p>
            <a:pPr lvl="2" rtl="1" eaLnBrk="1" latinLnBrk="0" hangingPunct="1"/>
            <a:r>
              <a:rPr lang="ar-SA" noProof="0" smtClean="0"/>
              <a:t>المستوى الثالث</a:t>
            </a:r>
          </a:p>
          <a:p>
            <a:pPr lvl="3" rtl="1" eaLnBrk="1" latinLnBrk="0" hangingPunct="1"/>
            <a:r>
              <a:rPr lang="ar-SA" noProof="0" smtClean="0"/>
              <a:t>المستوى الرابع</a:t>
            </a:r>
          </a:p>
          <a:p>
            <a:pPr lvl="4" rtl="1" eaLnBrk="1" latinLnBrk="0" hangingPunct="1"/>
            <a:r>
              <a:rPr lang="ar-SA" noProof="0" smtClean="0"/>
              <a:t>المستوى الخامس</a:t>
            </a:r>
            <a:endParaRPr kumimoji="0" lang="ar-SA" noProof="0" dirty="0"/>
          </a:p>
        </p:txBody>
      </p:sp>
      <p:sp>
        <p:nvSpPr>
          <p:cNvPr id="4" name="عنصر نائب للمحتوى 3"/>
          <p:cNvSpPr>
            <a:spLocks noGrp="1"/>
          </p:cNvSpPr>
          <p:nvPr>
            <p:ph sz="half" idx="2"/>
          </p:nvPr>
        </p:nvSpPr>
        <p:spPr>
          <a:xfrm flipH="1">
            <a:off x="609600" y="1920085"/>
            <a:ext cx="5384800" cy="4434840"/>
          </a:xfrm>
        </p:spPr>
        <p:txBody>
          <a:bodyPr rtlCol="1"/>
          <a:lstStyle>
            <a:lvl1pPr algn="r" rtl="1">
              <a:defRPr sz="2600"/>
            </a:lvl1pPr>
            <a:lvl2pPr algn="r" rtl="1">
              <a:defRPr sz="2400"/>
            </a:lvl2pPr>
            <a:lvl3pPr algn="r" rtl="1">
              <a:defRPr sz="2000"/>
            </a:lvl3pPr>
            <a:lvl4pPr algn="r" rtl="1">
              <a:defRPr sz="1800"/>
            </a:lvl4pPr>
            <a:lvl5pPr algn="r" rtl="1">
              <a:defRPr sz="1800"/>
            </a:lvl5pPr>
          </a:lstStyle>
          <a:p>
            <a:pPr lvl="0" rtl="1" eaLnBrk="1" latinLnBrk="0" hangingPunct="1"/>
            <a:r>
              <a:rPr lang="ar-SA" noProof="0" smtClean="0"/>
              <a:t>انقر لتحرير أنماط النص الرئيسي</a:t>
            </a:r>
          </a:p>
          <a:p>
            <a:pPr lvl="1" rtl="1" eaLnBrk="1" latinLnBrk="0" hangingPunct="1"/>
            <a:r>
              <a:rPr lang="ar-SA" noProof="0" smtClean="0"/>
              <a:t>المستوى الثاني</a:t>
            </a:r>
          </a:p>
          <a:p>
            <a:pPr lvl="2" rtl="1" eaLnBrk="1" latinLnBrk="0" hangingPunct="1"/>
            <a:r>
              <a:rPr lang="ar-SA" noProof="0" smtClean="0"/>
              <a:t>المستوى الثالث</a:t>
            </a:r>
          </a:p>
          <a:p>
            <a:pPr lvl="3" rtl="1" eaLnBrk="1" latinLnBrk="0" hangingPunct="1"/>
            <a:r>
              <a:rPr lang="ar-SA" noProof="0" smtClean="0"/>
              <a:t>المستوى الرابع</a:t>
            </a:r>
          </a:p>
          <a:p>
            <a:pPr lvl="4" rtl="1" eaLnBrk="1" latinLnBrk="0" hangingPunct="1"/>
            <a:r>
              <a:rPr lang="ar-SA" noProof="0" smtClean="0"/>
              <a:t>المستوى الخامس</a:t>
            </a:r>
            <a:endParaRPr kumimoji="0" lang="ar-SA" noProof="0" dirty="0"/>
          </a:p>
        </p:txBody>
      </p:sp>
      <p:sp>
        <p:nvSpPr>
          <p:cNvPr id="5" name="عنصر نائب للتاريخ 4"/>
          <p:cNvSpPr>
            <a:spLocks noGrp="1"/>
          </p:cNvSpPr>
          <p:nvPr>
            <p:ph type="dt" sz="half" idx="10"/>
          </p:nvPr>
        </p:nvSpPr>
        <p:spPr>
          <a:xfrm flipH="1">
            <a:off x="8737600" y="6356351"/>
            <a:ext cx="2844800" cy="365125"/>
          </a:xfrm>
        </p:spPr>
        <p:txBody>
          <a:bodyPr rtlCol="1"/>
          <a:lstStyle>
            <a:lvl1pPr algn="r" rtl="1">
              <a:defRPr/>
            </a:lvl1pPr>
          </a:lstStyle>
          <a:p>
            <a:pPr rtl="1"/>
            <a:fld id="{5F914A46-E0B7-4440-8A98-A6521572EDDF}" type="datetime1">
              <a:rPr lang="ar-SA" noProof="0" smtClean="0"/>
              <a:t>24/07/1445</a:t>
            </a:fld>
            <a:endParaRPr lang="ar-SA" noProof="0" dirty="0"/>
          </a:p>
        </p:txBody>
      </p:sp>
      <p:sp>
        <p:nvSpPr>
          <p:cNvPr id="6" name="عنصر نائب للتذييل 5"/>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7" name="عنصر نائب لرقم الشريحة 6"/>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09600" y="704088"/>
            <a:ext cx="10972800" cy="1143000"/>
          </a:xfrm>
        </p:spPr>
        <p:txBody>
          <a:bodyPr tIns="45720" rtlCol="1" anchor="b"/>
          <a:lstStyle>
            <a:lvl1pPr algn="r" rtl="1">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flipH="1">
            <a:off x="6195483" y="1855248"/>
            <a:ext cx="5386917" cy="659352"/>
          </a:xfrm>
        </p:spPr>
        <p:txBody>
          <a:bodyPr lIns="45720" tIns="0" rIns="45720" bIns="0" rtlCol="1" anchor="ctr">
            <a:noAutofit/>
          </a:bodyPr>
          <a:lstStyle>
            <a:lvl1pPr marL="0" indent="0" algn="r" rtl="1">
              <a:buNone/>
              <a:defRPr sz="2400" b="1" cap="none" baseline="0">
                <a:solidFill>
                  <a:schemeClr val="tx1"/>
                </a:solidFill>
                <a:effectLst/>
              </a:defRPr>
            </a:lvl1pPr>
            <a:lvl2pPr algn="r" rtl="1">
              <a:buNone/>
              <a:defRPr sz="2000" b="1"/>
            </a:lvl2pPr>
            <a:lvl3pPr algn="r" rtl="1">
              <a:buNone/>
              <a:defRPr sz="1800" b="1"/>
            </a:lvl3pPr>
            <a:lvl4pPr algn="r" rtl="1">
              <a:buNone/>
              <a:defRPr sz="1600" b="1"/>
            </a:lvl4pPr>
            <a:lvl5pPr algn="r" rtl="1">
              <a:buNone/>
              <a:defRPr sz="1600" b="1"/>
            </a:lvl5pPr>
          </a:lstStyle>
          <a:p>
            <a:pPr lvl="0" rtl="1" eaLnBrk="1" latinLnBrk="0" hangingPunct="1"/>
            <a:r>
              <a:rPr lang="ar-SA" noProof="0" smtClean="0"/>
              <a:t>انقر لتحرير أنماط النص الرئيسي</a:t>
            </a:r>
          </a:p>
        </p:txBody>
      </p:sp>
      <p:sp>
        <p:nvSpPr>
          <p:cNvPr id="5" name="عنصر نائب للمحتوى 4"/>
          <p:cNvSpPr>
            <a:spLocks noGrp="1"/>
          </p:cNvSpPr>
          <p:nvPr>
            <p:ph sz="quarter" idx="2"/>
          </p:nvPr>
        </p:nvSpPr>
        <p:spPr>
          <a:xfrm flipH="1">
            <a:off x="6195483" y="2514600"/>
            <a:ext cx="5386917" cy="3845720"/>
          </a:xfrm>
        </p:spPr>
        <p:txBody>
          <a:bodyPr tIns="0" rtlCol="1"/>
          <a:lstStyle>
            <a:lvl1pPr algn="r" rtl="1">
              <a:defRPr sz="2200"/>
            </a:lvl1pPr>
            <a:lvl2pPr algn="r" rtl="1">
              <a:defRPr sz="2000"/>
            </a:lvl2pPr>
            <a:lvl3pPr algn="r" rtl="1">
              <a:defRPr sz="1800"/>
            </a:lvl3pPr>
            <a:lvl4pPr algn="r" rtl="1">
              <a:defRPr sz="1600"/>
            </a:lvl4pPr>
            <a:lvl5pPr algn="r" rtl="1">
              <a:defRPr sz="1600"/>
            </a:lvl5pPr>
          </a:lstStyle>
          <a:p>
            <a:pPr lvl="0" rtl="1" eaLnBrk="1" latinLnBrk="0" hangingPunct="1"/>
            <a:r>
              <a:rPr lang="ar-SA" noProof="0" smtClean="0"/>
              <a:t>انقر لتحرير أنماط النص الرئيسي</a:t>
            </a:r>
          </a:p>
          <a:p>
            <a:pPr lvl="1" rtl="1" eaLnBrk="1" latinLnBrk="0" hangingPunct="1"/>
            <a:r>
              <a:rPr lang="ar-SA" noProof="0" smtClean="0"/>
              <a:t>المستوى الثاني</a:t>
            </a:r>
          </a:p>
          <a:p>
            <a:pPr lvl="2" rtl="1" eaLnBrk="1" latinLnBrk="0" hangingPunct="1"/>
            <a:r>
              <a:rPr lang="ar-SA" noProof="0" smtClean="0"/>
              <a:t>المستوى الثالث</a:t>
            </a:r>
          </a:p>
          <a:p>
            <a:pPr lvl="3" rtl="1" eaLnBrk="1" latinLnBrk="0" hangingPunct="1"/>
            <a:r>
              <a:rPr lang="ar-SA" noProof="0" smtClean="0"/>
              <a:t>المستوى الرابع</a:t>
            </a:r>
          </a:p>
          <a:p>
            <a:pPr lvl="4" rtl="1" eaLnBrk="1" latinLnBrk="0" hangingPunct="1"/>
            <a:r>
              <a:rPr lang="ar-SA" noProof="0" smtClean="0"/>
              <a:t>المستوى الخامس</a:t>
            </a:r>
            <a:endParaRPr kumimoji="0" lang="ar-SA" noProof="0" dirty="0"/>
          </a:p>
        </p:txBody>
      </p:sp>
      <p:sp>
        <p:nvSpPr>
          <p:cNvPr id="4" name="عنصر نائب للنص 3"/>
          <p:cNvSpPr>
            <a:spLocks noGrp="1"/>
          </p:cNvSpPr>
          <p:nvPr>
            <p:ph type="body" sz="half" idx="3"/>
          </p:nvPr>
        </p:nvSpPr>
        <p:spPr>
          <a:xfrm flipH="1">
            <a:off x="609599" y="1859758"/>
            <a:ext cx="5389033" cy="654843"/>
          </a:xfrm>
        </p:spPr>
        <p:txBody>
          <a:bodyPr lIns="45720" tIns="0" rIns="45720" bIns="0" rtlCol="1" anchor="ctr"/>
          <a:lstStyle>
            <a:lvl1pPr marL="0" indent="0" algn="r" rtl="1">
              <a:buNone/>
              <a:defRPr sz="2400" b="1" cap="none" baseline="0">
                <a:solidFill>
                  <a:schemeClr val="tx1"/>
                </a:solidFill>
                <a:effectLst/>
              </a:defRPr>
            </a:lvl1pPr>
            <a:lvl2pPr algn="r" rtl="1">
              <a:buNone/>
              <a:defRPr sz="2000" b="1"/>
            </a:lvl2pPr>
            <a:lvl3pPr algn="r" rtl="1">
              <a:buNone/>
              <a:defRPr sz="1800" b="1"/>
            </a:lvl3pPr>
            <a:lvl4pPr algn="r" rtl="1">
              <a:buNone/>
              <a:defRPr sz="1600" b="1"/>
            </a:lvl4pPr>
            <a:lvl5pPr algn="r" rtl="1">
              <a:buNone/>
              <a:defRPr sz="1600" b="1"/>
            </a:lvl5pPr>
          </a:lstStyle>
          <a:p>
            <a:pPr lvl="0" rtl="1" eaLnBrk="1" latinLnBrk="0" hangingPunct="1"/>
            <a:r>
              <a:rPr lang="ar-SA" noProof="0" smtClean="0"/>
              <a:t>انقر لتحرير أنماط النص الرئيسي</a:t>
            </a:r>
          </a:p>
        </p:txBody>
      </p:sp>
      <p:sp>
        <p:nvSpPr>
          <p:cNvPr id="6" name="عنصر نائب للمحتوى 5"/>
          <p:cNvSpPr>
            <a:spLocks noGrp="1"/>
          </p:cNvSpPr>
          <p:nvPr>
            <p:ph sz="quarter" idx="4"/>
          </p:nvPr>
        </p:nvSpPr>
        <p:spPr>
          <a:xfrm flipH="1">
            <a:off x="609599" y="2514600"/>
            <a:ext cx="5389033" cy="3845720"/>
          </a:xfrm>
        </p:spPr>
        <p:txBody>
          <a:bodyPr tIns="0" rtlCol="1"/>
          <a:lstStyle>
            <a:lvl1pPr algn="r" rtl="1">
              <a:defRPr sz="2200"/>
            </a:lvl1pPr>
            <a:lvl2pPr algn="r" rtl="1">
              <a:defRPr sz="2000"/>
            </a:lvl2pPr>
            <a:lvl3pPr algn="r" rtl="1">
              <a:defRPr sz="1800"/>
            </a:lvl3pPr>
            <a:lvl4pPr algn="r" rtl="1">
              <a:defRPr sz="1600"/>
            </a:lvl4pPr>
            <a:lvl5pPr algn="r" rtl="1">
              <a:defRPr sz="1600"/>
            </a:lvl5pPr>
          </a:lstStyle>
          <a:p>
            <a:pPr lvl="0" rtl="1" eaLnBrk="1" latinLnBrk="0" hangingPunct="1"/>
            <a:r>
              <a:rPr lang="ar-SA" noProof="0" smtClean="0"/>
              <a:t>انقر لتحرير أنماط النص الرئيسي</a:t>
            </a:r>
          </a:p>
          <a:p>
            <a:pPr lvl="1" rtl="1" eaLnBrk="1" latinLnBrk="0" hangingPunct="1"/>
            <a:r>
              <a:rPr lang="ar-SA" noProof="0" smtClean="0"/>
              <a:t>المستوى الثاني</a:t>
            </a:r>
          </a:p>
          <a:p>
            <a:pPr lvl="2" rtl="1" eaLnBrk="1" latinLnBrk="0" hangingPunct="1"/>
            <a:r>
              <a:rPr lang="ar-SA" noProof="0" smtClean="0"/>
              <a:t>المستوى الثالث</a:t>
            </a:r>
          </a:p>
          <a:p>
            <a:pPr lvl="3" rtl="1" eaLnBrk="1" latinLnBrk="0" hangingPunct="1"/>
            <a:r>
              <a:rPr lang="ar-SA" noProof="0" smtClean="0"/>
              <a:t>المستوى الرابع</a:t>
            </a:r>
          </a:p>
          <a:p>
            <a:pPr lvl="4" rtl="1" eaLnBrk="1" latinLnBrk="0" hangingPunct="1"/>
            <a:r>
              <a:rPr lang="ar-SA" noProof="0" smtClean="0"/>
              <a:t>المستوى الخامس</a:t>
            </a:r>
            <a:endParaRPr kumimoji="0" lang="ar-SA" noProof="0" dirty="0"/>
          </a:p>
        </p:txBody>
      </p:sp>
      <p:sp>
        <p:nvSpPr>
          <p:cNvPr id="7" name="عنصر نائب للتاريخ 6"/>
          <p:cNvSpPr>
            <a:spLocks noGrp="1"/>
          </p:cNvSpPr>
          <p:nvPr>
            <p:ph type="dt" sz="half" idx="10"/>
          </p:nvPr>
        </p:nvSpPr>
        <p:spPr>
          <a:xfrm flipH="1">
            <a:off x="8737600" y="6356351"/>
            <a:ext cx="2844800" cy="365125"/>
          </a:xfrm>
        </p:spPr>
        <p:txBody>
          <a:bodyPr rtlCol="1"/>
          <a:lstStyle>
            <a:lvl1pPr algn="r" rtl="1">
              <a:defRPr/>
            </a:lvl1pPr>
          </a:lstStyle>
          <a:p>
            <a:pPr rtl="1"/>
            <a:fld id="{751F7BBF-AC95-496F-9484-CE05FB5DF51B}" type="datetime1">
              <a:rPr lang="ar-SA" noProof="0" smtClean="0"/>
              <a:t>24/07/1445</a:t>
            </a:fld>
            <a:endParaRPr lang="ar-SA" noProof="0" dirty="0"/>
          </a:p>
        </p:txBody>
      </p:sp>
      <p:sp>
        <p:nvSpPr>
          <p:cNvPr id="8" name="عنصر نائب للتذييل 7"/>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9" name="عنصر نائب لرقم الشريحة 8"/>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508000" y="704088"/>
            <a:ext cx="11074400" cy="1143000"/>
          </a:xfrm>
        </p:spPr>
        <p:txBody>
          <a:bodyPr vert="horz" tIns="45720" bIns="0" rtlCol="1" anchor="b">
            <a:normAutofit/>
            <a:scene3d>
              <a:camera prst="orthographicFront"/>
              <a:lightRig rig="freezing" dir="t">
                <a:rot lat="0" lon="0" rev="5640000"/>
              </a:lightRig>
            </a:scene3d>
            <a:sp3d prstMaterial="flat">
              <a:contourClr>
                <a:schemeClr val="tx2"/>
              </a:contourClr>
            </a:sp3d>
          </a:bodyPr>
          <a:lstStyle>
            <a:lvl1pPr algn="r" rtl="1">
              <a:spcBef>
                <a:spcPct val="0"/>
              </a:spcBef>
              <a:buNone/>
              <a:defRPr sz="5000" b="0">
                <a:ln>
                  <a:noFill/>
                </a:ln>
                <a:solidFill>
                  <a:schemeClr val="tx2"/>
                </a:solidFill>
                <a:effectLst/>
                <a:latin typeface="+mj-lt"/>
                <a:ea typeface="+mj-ea"/>
                <a:cs typeface="+mj-cs"/>
              </a:defRPr>
            </a:lvl1pPr>
          </a:lstStyle>
          <a:p>
            <a:pPr rtl="1"/>
            <a:r>
              <a:rPr lang="ar-SA" noProof="0" smtClean="0"/>
              <a:t>انقر لتحرير نمط العنوان الرئيسي</a:t>
            </a:r>
            <a:endParaRPr lang="ar-SA" noProof="0" dirty="0"/>
          </a:p>
        </p:txBody>
      </p:sp>
      <p:sp>
        <p:nvSpPr>
          <p:cNvPr id="3" name="عنصر نائب للتاريخ 2"/>
          <p:cNvSpPr>
            <a:spLocks noGrp="1"/>
          </p:cNvSpPr>
          <p:nvPr>
            <p:ph type="dt" sz="half" idx="10"/>
          </p:nvPr>
        </p:nvSpPr>
        <p:spPr>
          <a:xfrm flipH="1">
            <a:off x="8737600" y="6356351"/>
            <a:ext cx="2844800" cy="365125"/>
          </a:xfrm>
        </p:spPr>
        <p:txBody>
          <a:bodyPr rtlCol="1"/>
          <a:lstStyle>
            <a:lvl1pPr algn="r" rtl="1">
              <a:defRPr/>
            </a:lvl1pPr>
          </a:lstStyle>
          <a:p>
            <a:pPr rtl="1"/>
            <a:fld id="{3C490928-4E24-4550-B91B-8C11205BA5DC}" type="datetime1">
              <a:rPr lang="ar-SA" noProof="0" smtClean="0"/>
              <a:t>24/07/1445</a:t>
            </a:fld>
            <a:endParaRPr lang="ar-SA" noProof="0" dirty="0"/>
          </a:p>
        </p:txBody>
      </p:sp>
      <p:sp>
        <p:nvSpPr>
          <p:cNvPr id="4" name="عنصر نائب للتذييل 3"/>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5" name="عنصر نائب لرقم الشريحة 4"/>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ة">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flipH="1">
            <a:off x="8737600" y="6356351"/>
            <a:ext cx="2844800" cy="365125"/>
          </a:xfrm>
        </p:spPr>
        <p:txBody>
          <a:bodyPr rtlCol="1"/>
          <a:lstStyle>
            <a:lvl1pPr algn="r" rtl="1">
              <a:defRPr/>
            </a:lvl1pPr>
          </a:lstStyle>
          <a:p>
            <a:pPr rtl="1"/>
            <a:fld id="{71305536-A3A8-406B-BADF-DCC01B09E92F}" type="datetime1">
              <a:rPr lang="ar-SA" noProof="0" smtClean="0"/>
              <a:t>24/07/1445</a:t>
            </a:fld>
            <a:endParaRPr lang="ar-SA" noProof="0" dirty="0"/>
          </a:p>
        </p:txBody>
      </p:sp>
      <p:sp>
        <p:nvSpPr>
          <p:cNvPr id="3" name="عنصر نائب للتذييل 2"/>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4" name="عنصر نائب لرقم الشريحة 3"/>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7620000" y="514352"/>
            <a:ext cx="3657600" cy="1162050"/>
          </a:xfrm>
        </p:spPr>
        <p:txBody>
          <a:bodyPr lIns="0" rtlCol="1" anchor="b">
            <a:noAutofit/>
          </a:bodyPr>
          <a:lstStyle>
            <a:lvl1pPr algn="r" rtl="1">
              <a:spcBef>
                <a:spcPct val="0"/>
              </a:spcBef>
              <a:buNone/>
              <a:defRPr sz="2600" b="0">
                <a:ln>
                  <a:noFill/>
                </a:ln>
                <a:solidFill>
                  <a:schemeClr val="tx2"/>
                </a:solidFill>
                <a:effectLst/>
                <a:latin typeface="+mj-lt"/>
                <a:ea typeface="+mj-ea"/>
                <a:cs typeface="+mj-cs"/>
              </a:defRPr>
            </a:lvl1pPr>
          </a:lstStyle>
          <a:p>
            <a:pPr rtl="1"/>
            <a:r>
              <a:rPr lang="ar-SA" noProof="0" smtClean="0"/>
              <a:t>انقر لتحرير نمط العنوان الرئيسي</a:t>
            </a:r>
            <a:endParaRPr lang="ar-SA" noProof="0" dirty="0"/>
          </a:p>
        </p:txBody>
      </p:sp>
      <p:sp>
        <p:nvSpPr>
          <p:cNvPr id="4" name="عنصر نائب للمحتوى 3"/>
          <p:cNvSpPr>
            <a:spLocks noGrp="1"/>
          </p:cNvSpPr>
          <p:nvPr>
            <p:ph sz="half" idx="1"/>
          </p:nvPr>
        </p:nvSpPr>
        <p:spPr>
          <a:xfrm flipH="1">
            <a:off x="609600" y="1676400"/>
            <a:ext cx="6815667" cy="4572000"/>
          </a:xfrm>
        </p:spPr>
        <p:txBody>
          <a:bodyPr tIns="0" rtlCol="1"/>
          <a:lstStyle>
            <a:lvl1pPr algn="r" rtl="1">
              <a:defRPr sz="2800"/>
            </a:lvl1pPr>
            <a:lvl2pPr algn="r" rtl="1">
              <a:defRPr sz="2600"/>
            </a:lvl2pPr>
            <a:lvl3pPr algn="r" rtl="1">
              <a:defRPr sz="2400"/>
            </a:lvl3pPr>
            <a:lvl4pPr algn="r" rtl="1">
              <a:defRPr sz="2000"/>
            </a:lvl4pPr>
            <a:lvl5pPr algn="r" rtl="1">
              <a:defRPr sz="1800"/>
            </a:lvl5pPr>
          </a:lstStyle>
          <a:p>
            <a:pPr lvl="0" rtl="1" eaLnBrk="1" latinLnBrk="0" hangingPunct="1"/>
            <a:r>
              <a:rPr lang="ar-SA" noProof="0" smtClean="0"/>
              <a:t>انقر لتحرير أنماط النص الرئيسي</a:t>
            </a:r>
          </a:p>
          <a:p>
            <a:pPr lvl="1" rtl="1" eaLnBrk="1" latinLnBrk="0" hangingPunct="1"/>
            <a:r>
              <a:rPr lang="ar-SA" noProof="0" smtClean="0"/>
              <a:t>المستوى الثاني</a:t>
            </a:r>
          </a:p>
          <a:p>
            <a:pPr lvl="2" rtl="1" eaLnBrk="1" latinLnBrk="0" hangingPunct="1"/>
            <a:r>
              <a:rPr lang="ar-SA" noProof="0" smtClean="0"/>
              <a:t>المستوى الثالث</a:t>
            </a:r>
          </a:p>
          <a:p>
            <a:pPr lvl="3" rtl="1" eaLnBrk="1" latinLnBrk="0" hangingPunct="1"/>
            <a:r>
              <a:rPr lang="ar-SA" noProof="0" smtClean="0"/>
              <a:t>المستوى الرابع</a:t>
            </a:r>
          </a:p>
          <a:p>
            <a:pPr lvl="4" rtl="1" eaLnBrk="1" latinLnBrk="0" hangingPunct="1"/>
            <a:r>
              <a:rPr lang="ar-SA" noProof="0" smtClean="0"/>
              <a:t>المستوى الخامس</a:t>
            </a:r>
            <a:endParaRPr kumimoji="0" lang="ar-SA" noProof="0" dirty="0"/>
          </a:p>
        </p:txBody>
      </p:sp>
      <p:sp>
        <p:nvSpPr>
          <p:cNvPr id="3" name="عنصر نائب للنص 2"/>
          <p:cNvSpPr>
            <a:spLocks noGrp="1"/>
          </p:cNvSpPr>
          <p:nvPr>
            <p:ph type="body" idx="2"/>
          </p:nvPr>
        </p:nvSpPr>
        <p:spPr>
          <a:xfrm flipH="1">
            <a:off x="7620000" y="1676400"/>
            <a:ext cx="3657600" cy="4572000"/>
          </a:xfrm>
        </p:spPr>
        <p:txBody>
          <a:bodyPr lIns="18288" rIns="18288" rtlCol="1"/>
          <a:lstStyle>
            <a:lvl1pPr marL="0" indent="0" algn="r" rtl="1">
              <a:buNone/>
              <a:defRPr sz="1400"/>
            </a:lvl1pPr>
            <a:lvl2pPr indent="0" algn="r" rtl="1">
              <a:buNone/>
              <a:defRPr sz="1200"/>
            </a:lvl2pPr>
            <a:lvl3pPr indent="0" algn="r" rtl="1">
              <a:buNone/>
              <a:defRPr sz="1000"/>
            </a:lvl3pPr>
            <a:lvl4pPr indent="0" algn="r" rtl="1">
              <a:buNone/>
              <a:defRPr sz="900"/>
            </a:lvl4pPr>
            <a:lvl5pPr indent="0" algn="r" rtl="1">
              <a:buNone/>
              <a:defRPr sz="900"/>
            </a:lvl5pPr>
          </a:lstStyle>
          <a:p>
            <a:pPr lvl="0" rtl="1" eaLnBrk="1" latinLnBrk="0" hangingPunct="1"/>
            <a:r>
              <a:rPr lang="ar-SA" noProof="0" smtClean="0"/>
              <a:t>انقر لتحرير أنماط النص الرئيسي</a:t>
            </a:r>
          </a:p>
        </p:txBody>
      </p:sp>
      <p:sp>
        <p:nvSpPr>
          <p:cNvPr id="5" name="عنصر نائب للتاريخ 4"/>
          <p:cNvSpPr>
            <a:spLocks noGrp="1"/>
          </p:cNvSpPr>
          <p:nvPr>
            <p:ph type="dt" sz="half" idx="10"/>
          </p:nvPr>
        </p:nvSpPr>
        <p:spPr>
          <a:xfrm flipH="1">
            <a:off x="8737600" y="6356351"/>
            <a:ext cx="2844800" cy="365125"/>
          </a:xfrm>
        </p:spPr>
        <p:txBody>
          <a:bodyPr rtlCol="1"/>
          <a:lstStyle>
            <a:lvl1pPr algn="r" rtl="1">
              <a:defRPr/>
            </a:lvl1pPr>
          </a:lstStyle>
          <a:p>
            <a:pPr rtl="1"/>
            <a:fld id="{0C92E443-5F03-4812-BAC7-366A7ACB90EB}" type="datetime1">
              <a:rPr lang="ar-SA" noProof="0" smtClean="0"/>
              <a:t>24/07/1445</a:t>
            </a:fld>
            <a:endParaRPr lang="ar-SA" noProof="0" dirty="0"/>
          </a:p>
        </p:txBody>
      </p:sp>
      <p:sp>
        <p:nvSpPr>
          <p:cNvPr id="6" name="عنصر نائب للتذييل 5"/>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7" name="عنصر نائب لرقم الشريحة 6"/>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بتسمية توضيحية">
    <p:spTree>
      <p:nvGrpSpPr>
        <p:cNvPr id="1" name=""/>
        <p:cNvGrpSpPr/>
        <p:nvPr/>
      </p:nvGrpSpPr>
      <p:grpSpPr>
        <a:xfrm>
          <a:off x="0" y="0"/>
          <a:ext cx="0" cy="0"/>
          <a:chOff x="0" y="0"/>
          <a:chExt cx="0" cy="0"/>
        </a:xfrm>
      </p:grpSpPr>
      <p:sp>
        <p:nvSpPr>
          <p:cNvPr id="9" name="قصاصة ومستطيل بزاوية دائرية واحدة 8"/>
          <p:cNvSpPr/>
          <p:nvPr/>
        </p:nvSpPr>
        <p:spPr>
          <a:xfrm rot="21180000" flipH="1" flipV="1">
            <a:off x="960596"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1" anchor="ctr"/>
          <a:lstStyle/>
          <a:p>
            <a:pPr algn="ctr" rtl="1" eaLnBrk="1" latinLnBrk="0" hangingPunct="1"/>
            <a:endParaRPr kumimoji="0" lang="ar-SA" sz="1800" noProof="0" dirty="0"/>
          </a:p>
        </p:txBody>
      </p:sp>
      <p:sp>
        <p:nvSpPr>
          <p:cNvPr id="12" name="مثلث قائم الزاوية 11"/>
          <p:cNvSpPr/>
          <p:nvPr/>
        </p:nvSpPr>
        <p:spPr>
          <a:xfrm rot="21180000" flipH="1" flipV="1">
            <a:off x="1312557"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1" anchor="ctr"/>
          <a:lstStyle/>
          <a:p>
            <a:pPr algn="ctr" rtl="1" eaLnBrk="1" latinLnBrk="0" hangingPunct="1"/>
            <a:endParaRPr kumimoji="0" lang="ar-SA" sz="1800" noProof="0" dirty="0"/>
          </a:p>
        </p:txBody>
      </p:sp>
      <p:sp>
        <p:nvSpPr>
          <p:cNvPr id="2" name="العنوان 1"/>
          <p:cNvSpPr>
            <a:spLocks noGrp="1"/>
          </p:cNvSpPr>
          <p:nvPr>
            <p:ph type="title"/>
          </p:nvPr>
        </p:nvSpPr>
        <p:spPr>
          <a:xfrm flipH="1">
            <a:off x="8428736" y="1176997"/>
            <a:ext cx="2950464" cy="1582621"/>
          </a:xfrm>
        </p:spPr>
        <p:txBody>
          <a:bodyPr vert="horz" lIns="45720" tIns="45720" rIns="45720" bIns="45720" rtlCol="1" anchor="b"/>
          <a:lstStyle>
            <a:lvl1pPr algn="r" rtl="1">
              <a:buNone/>
              <a:defRPr sz="2000" b="1">
                <a:solidFill>
                  <a:schemeClr val="tx2"/>
                </a:solidFill>
              </a:defRPr>
            </a:lvl1pPr>
          </a:lstStyle>
          <a:p>
            <a:pPr rtl="1"/>
            <a:r>
              <a:rPr lang="ar-SA" noProof="0" smtClean="0"/>
              <a:t>انقر لتحرير نمط العنوان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rot="21180000" flipH="1">
            <a:off x="1387316" y="1199517"/>
            <a:ext cx="6156960" cy="3931920"/>
          </a:xfrm>
          <a:prstGeom prst="rect">
            <a:avLst/>
          </a:prstGeom>
          <a:solidFill>
            <a:schemeClr val="bg2"/>
          </a:solidFill>
          <a:ln w="3000" cap="rnd">
            <a:solidFill>
              <a:srgbClr val="C0C0C0"/>
            </a:solidFill>
            <a:round/>
          </a:ln>
          <a:effectLst/>
        </p:spPr>
        <p:txBody>
          <a:bodyPr rtlCol="1"/>
          <a:lstStyle>
            <a:lvl1pPr marL="0" indent="0" algn="r" rtl="1">
              <a:buNone/>
              <a:defRPr sz="3200"/>
            </a:lvl1pPr>
          </a:lstStyle>
          <a:p>
            <a:pPr rtl="1"/>
            <a:r>
              <a:rPr lang="ar-SA" noProof="0" smtClean="0"/>
              <a:t>انقر فوق الأيقونة لإضافة صورة</a:t>
            </a:r>
            <a:endParaRPr kumimoji="0" lang="ar-SA" noProof="0" dirty="0"/>
          </a:p>
        </p:txBody>
      </p:sp>
      <p:sp>
        <p:nvSpPr>
          <p:cNvPr id="4" name="عنصر نائب للنص 3"/>
          <p:cNvSpPr>
            <a:spLocks noGrp="1"/>
          </p:cNvSpPr>
          <p:nvPr>
            <p:ph type="body" sz="half" idx="2"/>
          </p:nvPr>
        </p:nvSpPr>
        <p:spPr>
          <a:xfrm flipH="1">
            <a:off x="8432800" y="2828785"/>
            <a:ext cx="2946400" cy="2179320"/>
          </a:xfrm>
        </p:spPr>
        <p:txBody>
          <a:bodyPr lIns="64008" rIns="45720" bIns="45720" rtlCol="1" anchor="t"/>
          <a:lstStyle>
            <a:lvl1pPr marL="0" indent="0" algn="r" rtl="1">
              <a:spcBef>
                <a:spcPts val="250"/>
              </a:spcBef>
              <a:buFontTx/>
              <a:buNone/>
              <a:defRPr sz="1300"/>
            </a:lvl1pPr>
            <a:lvl2pPr algn="r" rtl="1">
              <a:defRPr sz="1200"/>
            </a:lvl2pPr>
            <a:lvl3pPr algn="r" rtl="1">
              <a:defRPr sz="1000"/>
            </a:lvl3pPr>
            <a:lvl4pPr algn="r" rtl="1">
              <a:defRPr sz="900"/>
            </a:lvl4pPr>
            <a:lvl5pPr algn="r" rtl="1">
              <a:defRPr sz="900"/>
            </a:lvl5pPr>
          </a:lstStyle>
          <a:p>
            <a:pPr lvl="0" rtl="1" eaLnBrk="1" latinLnBrk="0" hangingPunct="1"/>
            <a:r>
              <a:rPr lang="ar-SA" noProof="0" smtClean="0"/>
              <a:t>انقر لتحرير أنماط النص الرئيسي</a:t>
            </a:r>
          </a:p>
        </p:txBody>
      </p:sp>
      <p:sp>
        <p:nvSpPr>
          <p:cNvPr id="5" name="عنصر نائب للتاريخ 4"/>
          <p:cNvSpPr>
            <a:spLocks noGrp="1"/>
          </p:cNvSpPr>
          <p:nvPr>
            <p:ph type="dt" sz="half" idx="10"/>
          </p:nvPr>
        </p:nvSpPr>
        <p:spPr>
          <a:xfrm flipH="1">
            <a:off x="8737600" y="6356351"/>
            <a:ext cx="2844800" cy="365125"/>
          </a:xfrm>
        </p:spPr>
        <p:txBody>
          <a:bodyPr rtlCol="1"/>
          <a:lstStyle>
            <a:lvl1pPr algn="r" rtl="1">
              <a:defRPr/>
            </a:lvl1pPr>
          </a:lstStyle>
          <a:p>
            <a:pPr rtl="1"/>
            <a:fld id="{9CAA364E-C109-4F9E-8245-8FC6F55B98A3}" type="datetime1">
              <a:rPr lang="ar-SA" noProof="0" smtClean="0"/>
              <a:t>24/07/1445</a:t>
            </a:fld>
            <a:endParaRPr lang="ar-SA" noProof="0" dirty="0"/>
          </a:p>
        </p:txBody>
      </p:sp>
      <p:sp>
        <p:nvSpPr>
          <p:cNvPr id="6" name="عنصر نائب للتذييل 5"/>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7" name="عنصر نائب لرقم الشريحة 6"/>
          <p:cNvSpPr>
            <a:spLocks noGrp="1"/>
          </p:cNvSpPr>
          <p:nvPr>
            <p:ph type="sldNum" sz="quarter" idx="12"/>
          </p:nvPr>
        </p:nvSpPr>
        <p:spPr>
          <a:xfrm flipH="1">
            <a:off x="609600" y="6356351"/>
            <a:ext cx="812800" cy="365125"/>
          </a:xfrm>
        </p:spPr>
        <p:txBody>
          <a:bodyPr rtlCol="1"/>
          <a:lstStyle>
            <a:lvl1pPr algn="l" rtl="1">
              <a:defRPr/>
            </a:lvl1pPr>
          </a:lstStyle>
          <a:p>
            <a:fld id="{401CF334-2D5C-4859-84A6-CA7E6E43FAEB}" type="slidenum">
              <a:rPr lang="ar-SA" smtClean="0"/>
              <a:pPr/>
              <a:t>‹#›</a:t>
            </a:fld>
            <a:endParaRPr lang="ar-SA" dirty="0"/>
          </a:p>
        </p:txBody>
      </p:sp>
      <p:sp>
        <p:nvSpPr>
          <p:cNvPr id="10" name="شكل حر 9"/>
          <p:cNvSpPr>
            <a:spLocks/>
          </p:cNvSpPr>
          <p:nvPr/>
        </p:nvSpPr>
        <p:spPr bwMode="auto">
          <a:xfrm flipH="1"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1" anchor="t" compatLnSpc="1"/>
          <a:lstStyle/>
          <a:p>
            <a:pPr marL="0" algn="r" rtl="1" eaLnBrk="1" latinLnBrk="0" hangingPunct="1"/>
            <a:endParaRPr kumimoji="0" lang="ar-SA" sz="1800" noProof="0" dirty="0">
              <a:solidFill>
                <a:schemeClr val="tx1"/>
              </a:solidFill>
              <a:latin typeface="+mn-lt"/>
              <a:ea typeface="+mn-ea"/>
              <a:cs typeface="+mn-cs"/>
            </a:endParaRPr>
          </a:p>
        </p:txBody>
      </p:sp>
      <p:sp>
        <p:nvSpPr>
          <p:cNvPr id="11" name="شكل حر 10"/>
          <p:cNvSpPr>
            <a:spLocks/>
          </p:cNvSpPr>
          <p:nvPr/>
        </p:nvSpPr>
        <p:spPr bwMode="auto">
          <a:xfrm flipH="1" flipV="1">
            <a:off x="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1" anchor="t" compatLnSpc="1"/>
          <a:lstStyle/>
          <a:p>
            <a:pPr marL="0" algn="r" rtl="1" eaLnBrk="1" latinLnBrk="0" hangingPunct="1"/>
            <a:endParaRPr kumimoji="0" lang="ar-SA"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مجموعة 24"/>
          <p:cNvGrpSpPr/>
          <p:nvPr/>
        </p:nvGrpSpPr>
        <p:grpSpPr>
          <a:xfrm flipH="1">
            <a:off x="-19703" y="-7144"/>
            <a:ext cx="12240731" cy="6879658"/>
            <a:chOff x="0" y="-21658"/>
            <a:chExt cx="12240731" cy="6879658"/>
          </a:xfrm>
        </p:grpSpPr>
        <p:sp>
          <p:nvSpPr>
            <p:cNvPr id="26" name="مستطيل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mj-cs"/>
              </a:endParaRPr>
            </a:p>
          </p:txBody>
        </p:sp>
        <p:grpSp>
          <p:nvGrpSpPr>
            <p:cNvPr id="27" name="مجموعة 26"/>
            <p:cNvGrpSpPr/>
            <p:nvPr/>
          </p:nvGrpSpPr>
          <p:grpSpPr>
            <a:xfrm>
              <a:off x="0" y="-21658"/>
              <a:ext cx="12240731" cy="1041400"/>
              <a:chOff x="-25356" y="-7144"/>
              <a:chExt cx="12240731" cy="1041400"/>
            </a:xfrm>
          </p:grpSpPr>
          <p:sp>
            <p:nvSpPr>
              <p:cNvPr id="28" name="شكل حر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1" anchor="t" compatLnSpc="1"/>
              <a:lstStyle/>
              <a:p>
                <a:pPr marL="0" algn="l" rtl="1" eaLnBrk="1" latinLnBrk="0" hangingPunct="1"/>
                <a:endParaRPr kumimoji="0" lang="ar-SA" sz="1800" noProof="0" dirty="0">
                  <a:solidFill>
                    <a:schemeClr val="tx1"/>
                  </a:solidFill>
                  <a:latin typeface="Tahoma" panose="020B0604030504040204" pitchFamily="34" charset="0"/>
                  <a:ea typeface="Tahoma" panose="020B0604030504040204" pitchFamily="34" charset="0"/>
                  <a:cs typeface="+mj-cs"/>
                </a:endParaRPr>
              </a:p>
            </p:txBody>
          </p:sp>
          <p:sp>
            <p:nvSpPr>
              <p:cNvPr id="29" name="شكل حر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1" anchor="t" compatLnSpc="1"/>
              <a:lstStyle/>
              <a:p>
                <a:pPr marL="0" algn="l" rtl="1" eaLnBrk="1" latinLnBrk="0" hangingPunct="1"/>
                <a:endParaRPr kumimoji="0" lang="ar-SA" sz="1800" noProof="0" dirty="0">
                  <a:solidFill>
                    <a:schemeClr val="tx1"/>
                  </a:solidFill>
                  <a:latin typeface="Tahoma" panose="020B0604030504040204" pitchFamily="34" charset="0"/>
                  <a:ea typeface="Tahoma" panose="020B0604030504040204" pitchFamily="34" charset="0"/>
                  <a:cs typeface="+mj-cs"/>
                </a:endParaRPr>
              </a:p>
            </p:txBody>
          </p:sp>
          <p:grpSp>
            <p:nvGrpSpPr>
              <p:cNvPr id="31" name="مجموعة 30"/>
              <p:cNvGrpSpPr/>
              <p:nvPr/>
            </p:nvGrpSpPr>
            <p:grpSpPr>
              <a:xfrm>
                <a:off x="-25356" y="202408"/>
                <a:ext cx="12240731" cy="649224"/>
                <a:chOff x="-19045" y="216550"/>
                <a:chExt cx="9180548" cy="649224"/>
              </a:xfrm>
            </p:grpSpPr>
            <p:sp>
              <p:nvSpPr>
                <p:cNvPr id="32" name="شكل حر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1" anchor="t" compatLnSpc="1"/>
                <a:lstStyle/>
                <a:p>
                  <a:pPr rtl="1"/>
                  <a:endParaRPr kumimoji="0" lang="ar-SA" sz="1800" noProof="0" dirty="0">
                    <a:latin typeface="Tahoma" panose="020B0604030504040204" pitchFamily="34" charset="0"/>
                    <a:ea typeface="Tahoma" panose="020B0604030504040204" pitchFamily="34" charset="0"/>
                    <a:cs typeface="+mj-cs"/>
                  </a:endParaRPr>
                </a:p>
              </p:txBody>
            </p:sp>
            <p:sp>
              <p:nvSpPr>
                <p:cNvPr id="33" name="شكل حر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1" anchor="t" compatLnSpc="1"/>
                <a:lstStyle/>
                <a:p>
                  <a:pPr rtl="1"/>
                  <a:endParaRPr kumimoji="0" lang="ar-SA" sz="1800" noProof="0" dirty="0">
                    <a:latin typeface="Tahoma" panose="020B0604030504040204" pitchFamily="34" charset="0"/>
                    <a:ea typeface="Tahoma" panose="020B0604030504040204" pitchFamily="34" charset="0"/>
                    <a:cs typeface="+mj-cs"/>
                  </a:endParaRPr>
                </a:p>
              </p:txBody>
            </p:sp>
          </p:grpSp>
        </p:grpSp>
      </p:grpSp>
      <p:sp>
        <p:nvSpPr>
          <p:cNvPr id="9" name="عنصر نائب للعنوان 8"/>
          <p:cNvSpPr>
            <a:spLocks noGrp="1"/>
          </p:cNvSpPr>
          <p:nvPr>
            <p:ph type="title"/>
          </p:nvPr>
        </p:nvSpPr>
        <p:spPr>
          <a:xfrm flipH="1">
            <a:off x="609600" y="704088"/>
            <a:ext cx="10972800" cy="1143000"/>
          </a:xfrm>
          <a:prstGeom prst="rect">
            <a:avLst/>
          </a:prstGeom>
        </p:spPr>
        <p:txBody>
          <a:bodyPr vert="horz" lIns="0" rIns="0" bIns="0" rtlCol="1" anchor="b">
            <a:normAutofit/>
          </a:bodyPr>
          <a:lstStyle/>
          <a:p>
            <a:pPr rtl="1"/>
            <a:r>
              <a:rPr lang="ar-SA" noProof="0" dirty="0"/>
              <a:t>انقر لتحرير نمط العنوان الرئيسي</a:t>
            </a:r>
            <a:endParaRPr kumimoji="0" lang="ar-SA" noProof="0" dirty="0"/>
          </a:p>
        </p:txBody>
      </p:sp>
      <p:sp>
        <p:nvSpPr>
          <p:cNvPr id="30" name="عنصر نائب للنص 29"/>
          <p:cNvSpPr>
            <a:spLocks noGrp="1"/>
          </p:cNvSpPr>
          <p:nvPr>
            <p:ph type="body" idx="1"/>
          </p:nvPr>
        </p:nvSpPr>
        <p:spPr>
          <a:xfrm flipH="1">
            <a:off x="609600" y="1935480"/>
            <a:ext cx="10972800" cy="4389120"/>
          </a:xfrm>
          <a:prstGeom prst="rect">
            <a:avLst/>
          </a:prstGeom>
        </p:spPr>
        <p:txBody>
          <a:bodyPr vert="horz" rtlCol="1">
            <a:normAutofit/>
          </a:bodyPr>
          <a:lstStyle/>
          <a:p>
            <a:pPr lvl="0" rtl="1" eaLnBrk="1" latinLnBrk="0" hangingPunct="1"/>
            <a:r>
              <a:rPr lang="ar-SA" noProof="0" dirty="0" smtClean="0"/>
              <a:t>انقر لتحرير أنماط النص الرئيسي</a:t>
            </a:r>
          </a:p>
          <a:p>
            <a:pPr lvl="1" rtl="1" eaLnBrk="1" latinLnBrk="0" hangingPunct="1"/>
            <a:r>
              <a:rPr lang="ar-SA" noProof="0" dirty="0" smtClean="0"/>
              <a:t>المستوى الثاني</a:t>
            </a:r>
          </a:p>
          <a:p>
            <a:pPr lvl="2" rtl="1" eaLnBrk="1" latinLnBrk="0" hangingPunct="1"/>
            <a:r>
              <a:rPr lang="ar-SA" noProof="0" dirty="0" smtClean="0"/>
              <a:t>المستوى الثالث</a:t>
            </a:r>
          </a:p>
          <a:p>
            <a:pPr lvl="3" rtl="1" eaLnBrk="1" latinLnBrk="0" hangingPunct="1"/>
            <a:r>
              <a:rPr lang="ar-SA" noProof="0" dirty="0" smtClean="0"/>
              <a:t>المستوى الرابع</a:t>
            </a:r>
          </a:p>
          <a:p>
            <a:pPr lvl="4" rtl="1" eaLnBrk="1" latinLnBrk="0" hangingPunct="1"/>
            <a:r>
              <a:rPr lang="ar-SA" noProof="0" dirty="0" smtClean="0"/>
              <a:t>المستوى الخامس</a:t>
            </a:r>
            <a:endParaRPr lang="ar-SA" noProof="0" dirty="0"/>
          </a:p>
        </p:txBody>
      </p:sp>
      <p:sp>
        <p:nvSpPr>
          <p:cNvPr id="10" name="عنصر نائب للتاريخ 9"/>
          <p:cNvSpPr>
            <a:spLocks noGrp="1"/>
          </p:cNvSpPr>
          <p:nvPr>
            <p:ph type="dt" sz="half" idx="2"/>
          </p:nvPr>
        </p:nvSpPr>
        <p:spPr>
          <a:xfrm flipH="1">
            <a:off x="8737600" y="6356351"/>
            <a:ext cx="2844800" cy="365125"/>
          </a:xfrm>
          <a:prstGeom prst="rect">
            <a:avLst/>
          </a:prstGeom>
        </p:spPr>
        <p:txBody>
          <a:bodyPr vert="horz" lIns="0" tIns="0" rIns="0" bIns="0" rtlCol="1" anchor="b"/>
          <a:lstStyle>
            <a:lvl1pPr algn="r" rtl="1" eaLnBrk="1" latinLnBrk="0" hangingPunct="1">
              <a:defRPr kumimoji="0" sz="1100">
                <a:solidFill>
                  <a:schemeClr val="tx1"/>
                </a:solidFill>
                <a:latin typeface="Tahoma" panose="020B0604030504040204" pitchFamily="34" charset="0"/>
                <a:ea typeface="Tahoma" panose="020B0604030504040204" pitchFamily="34" charset="0"/>
                <a:cs typeface="+mj-cs"/>
              </a:defRPr>
            </a:lvl1pPr>
          </a:lstStyle>
          <a:p>
            <a:fld id="{0EC5793D-B895-4682-8126-69F4DBA33ADC}" type="datetime1">
              <a:rPr lang="ar-SA" smtClean="0"/>
              <a:pPr/>
              <a:t>24/07/1445</a:t>
            </a:fld>
            <a:endParaRPr lang="ar-SA" dirty="0"/>
          </a:p>
        </p:txBody>
      </p:sp>
      <p:sp>
        <p:nvSpPr>
          <p:cNvPr id="22" name="عنصر نائب للتذييل 21"/>
          <p:cNvSpPr>
            <a:spLocks noGrp="1"/>
          </p:cNvSpPr>
          <p:nvPr>
            <p:ph type="ftr" sz="quarter" idx="3"/>
          </p:nvPr>
        </p:nvSpPr>
        <p:spPr>
          <a:xfrm flipH="1">
            <a:off x="4165600" y="6356351"/>
            <a:ext cx="4470400" cy="365125"/>
          </a:xfrm>
          <a:prstGeom prst="rect">
            <a:avLst/>
          </a:prstGeom>
        </p:spPr>
        <p:txBody>
          <a:bodyPr vert="horz" lIns="0" tIns="0" rIns="0" bIns="0" rtlCol="1" anchor="b"/>
          <a:lstStyle>
            <a:lvl1pPr algn="r" rtl="1" eaLnBrk="1" latinLnBrk="0" hangingPunct="1">
              <a:defRPr kumimoji="0" sz="1100">
                <a:solidFill>
                  <a:schemeClr val="tx1"/>
                </a:solidFill>
                <a:latin typeface="Tahoma" panose="020B0604030504040204" pitchFamily="34" charset="0"/>
                <a:ea typeface="Tahoma" panose="020B0604030504040204" pitchFamily="34" charset="0"/>
                <a:cs typeface="+mj-cs"/>
              </a:defRPr>
            </a:lvl1pPr>
          </a:lstStyle>
          <a:p>
            <a:r>
              <a:rPr lang="ar-SA" smtClean="0"/>
              <a:t>إضافة تذييل</a:t>
            </a:r>
            <a:endParaRPr lang="ar-SA" dirty="0"/>
          </a:p>
        </p:txBody>
      </p:sp>
      <p:sp>
        <p:nvSpPr>
          <p:cNvPr id="18" name="عنصر نائب لرقم الشريحة 17"/>
          <p:cNvSpPr>
            <a:spLocks noGrp="1"/>
          </p:cNvSpPr>
          <p:nvPr>
            <p:ph type="sldNum" sz="quarter" idx="4"/>
          </p:nvPr>
        </p:nvSpPr>
        <p:spPr>
          <a:xfrm flipH="1">
            <a:off x="609600" y="6356351"/>
            <a:ext cx="1016000" cy="365125"/>
          </a:xfrm>
          <a:prstGeom prst="rect">
            <a:avLst/>
          </a:prstGeom>
        </p:spPr>
        <p:txBody>
          <a:bodyPr vert="horz" lIns="0" tIns="0" rIns="0" bIns="0" rtlCol="1" anchor="b"/>
          <a:lstStyle>
            <a:lvl1pPr algn="l" rtl="1" eaLnBrk="1" latinLnBrk="0" hangingPunct="1">
              <a:defRPr kumimoji="0" sz="1100">
                <a:solidFill>
                  <a:schemeClr val="tx1"/>
                </a:solidFill>
                <a:latin typeface="Tahoma" panose="020B0604030504040204" pitchFamily="34" charset="0"/>
                <a:ea typeface="Tahoma" panose="020B0604030504040204" pitchFamily="34" charset="0"/>
                <a:cs typeface="+mj-cs"/>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rtl="1" eaLnBrk="1" latinLnBrk="0" hangingPunct="1">
        <a:spcBef>
          <a:spcPct val="0"/>
        </a:spcBef>
        <a:buNone/>
        <a:defRPr kumimoji="0" sz="5000" b="0" kern="1200">
          <a:ln>
            <a:noFill/>
          </a:ln>
          <a:solidFill>
            <a:schemeClr val="tx2"/>
          </a:solidFill>
          <a:effectLst/>
          <a:latin typeface="Tahoma" panose="020B0604030504040204" pitchFamily="34" charset="0"/>
          <a:ea typeface="Tahoma" panose="020B0604030504040204" pitchFamily="34" charset="0"/>
          <a:cs typeface="+mj-cs"/>
        </a:defRPr>
      </a:lvl1pPr>
    </p:titleStyle>
    <p:bodyStyle>
      <a:lvl1pPr marL="274320" indent="-274320" algn="r" rtl="1"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Tahoma" panose="020B0604030504040204" pitchFamily="34" charset="0"/>
          <a:ea typeface="Tahoma" panose="020B0604030504040204" pitchFamily="34" charset="0"/>
          <a:cs typeface="+mj-cs"/>
        </a:defRPr>
      </a:lvl1pPr>
      <a:lvl2pPr marL="640080" indent="-246888" algn="r" rtl="1"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Tahoma" panose="020B0604030504040204" pitchFamily="34" charset="0"/>
          <a:ea typeface="Tahoma" panose="020B0604030504040204" pitchFamily="34" charset="0"/>
          <a:cs typeface="+mj-cs"/>
        </a:defRPr>
      </a:lvl2pPr>
      <a:lvl3pPr marL="914400" indent="-246888" algn="r" rtl="1"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Tahoma" panose="020B0604030504040204" pitchFamily="34" charset="0"/>
          <a:ea typeface="Tahoma" panose="020B0604030504040204" pitchFamily="34" charset="0"/>
          <a:cs typeface="+mj-cs"/>
        </a:defRPr>
      </a:lvl3pPr>
      <a:lvl4pPr marL="1188720" indent="-210312" algn="r" rtl="1"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Tahoma" panose="020B0604030504040204" pitchFamily="34" charset="0"/>
          <a:ea typeface="Tahoma" panose="020B0604030504040204" pitchFamily="34" charset="0"/>
          <a:cs typeface="+mj-cs"/>
        </a:defRPr>
      </a:lvl4pPr>
      <a:lvl5pPr marL="1463040" indent="-210312" algn="r" rtl="1"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Tahoma" panose="020B0604030504040204" pitchFamily="34" charset="0"/>
          <a:ea typeface="Tahoma" panose="020B0604030504040204" pitchFamily="34" charset="0"/>
          <a:cs typeface="+mj-cs"/>
        </a:defRPr>
      </a:lvl5pPr>
      <a:lvl6pPr marL="1737360" indent="-210312" algn="r" rtl="1"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r" rtl="1"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العنوان 3"/>
          <p:cNvSpPr>
            <a:spLocks noGrp="1"/>
          </p:cNvSpPr>
          <p:nvPr>
            <p:ph type="ctrTitle"/>
          </p:nvPr>
        </p:nvSpPr>
        <p:spPr>
          <a:xfrm flipH="1">
            <a:off x="1200912" y="744748"/>
            <a:ext cx="10411968" cy="2139696"/>
          </a:xfrm>
        </p:spPr>
        <p:txBody>
          <a:bodyPr rtlCol="1">
            <a:normAutofit fontScale="90000"/>
          </a:bodyPr>
          <a:lstStyle/>
          <a:p>
            <a:pPr marL="228600" marR="0" algn="ctr">
              <a:lnSpc>
                <a:spcPct val="150000"/>
              </a:lnSpc>
              <a:spcBef>
                <a:spcPts val="0"/>
              </a:spcBef>
              <a:spcAft>
                <a:spcPts val="800"/>
              </a:spcAft>
            </a:pPr>
            <a:r>
              <a:rPr lang="en-US" sz="6000" dirty="0">
                <a:solidFill>
                  <a:srgbClr val="FF0000"/>
                </a:solidFill>
                <a:latin typeface="Times New Roman" panose="02020603050405020304" pitchFamily="18" charset="0"/>
                <a:ea typeface="Calibri" panose="020F0502020204030204" pitchFamily="34" charset="0"/>
                <a:cs typeface="Arial" panose="020B0604020202020204" pitchFamily="34" charset="0"/>
              </a:rPr>
              <a:t>Microscopically identification for starch + calcium </a:t>
            </a:r>
            <a:r>
              <a:rPr lang="en-US" sz="6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oxalate</a:t>
            </a:r>
            <a:endParaRPr lang="en-US" sz="4400"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a:spLocks noGrp="1" noChangeArrowheads="1"/>
          </p:cNvSpPr>
          <p:nvPr>
            <p:ph type="subTitle" idx="1"/>
          </p:nvPr>
        </p:nvSpPr>
        <p:spPr bwMode="auto">
          <a:xfrm>
            <a:off x="5719466" y="3221248"/>
            <a:ext cx="61829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Lab.1   </a:t>
            </a:r>
            <a:r>
              <a:rPr kumimoji="0" lang="en-US" sz="2800" b="1" i="0" u="none" strike="noStrike" cap="none" normalizeH="0" baseline="0" dirty="0" err="1" smtClean="0">
                <a:ln>
                  <a:noFill/>
                </a:ln>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Pharmacognosy</a:t>
            </a:r>
            <a:r>
              <a:rPr kumimoji="0" lang="en-US" sz="2800" b="0" i="0" u="none" strike="noStrike" cap="none" normalizeH="0" baseline="0" dirty="0" smtClean="0">
                <a:ln>
                  <a:noFill/>
                </a:ln>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second stage </a:t>
            </a:r>
            <a:endParaRPr kumimoji="0" lang="en-US" sz="2800" b="0" i="0" u="none" strike="noStrike" cap="none" normalizeH="0" baseline="0" dirty="0" smtClean="0">
              <a:ln>
                <a:noFill/>
              </a:ln>
              <a:solidFill>
                <a:schemeClr val="accent3">
                  <a:lumMod val="75000"/>
                </a:schemeClr>
              </a:solidFill>
              <a:effectLst/>
              <a:latin typeface="Arial" panose="020B0604020202020204" pitchFamily="34" charset="0"/>
            </a:endParaRPr>
          </a:p>
        </p:txBody>
      </p:sp>
      <p:pic>
        <p:nvPicPr>
          <p:cNvPr id="3" name="صورة 2"/>
          <p:cNvPicPr>
            <a:picLocks noChangeAspect="1"/>
          </p:cNvPicPr>
          <p:nvPr/>
        </p:nvPicPr>
        <p:blipFill>
          <a:blip r:embed="rId3"/>
          <a:stretch>
            <a:fillRect/>
          </a:stretch>
        </p:blipFill>
        <p:spPr>
          <a:xfrm>
            <a:off x="320040" y="4081273"/>
            <a:ext cx="3520440" cy="2520642"/>
          </a:xfrm>
          <a:prstGeom prst="rect">
            <a:avLst/>
          </a:prstGeom>
        </p:spPr>
      </p:pic>
      <p:pic>
        <p:nvPicPr>
          <p:cNvPr id="1029" name="Picture 5" descr="ما هو نبات أولياندرين السام الذى اقترحه ترامب كعلاج لكورونا - اليوم الساب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624" y="4081273"/>
            <a:ext cx="3877056" cy="2520641"/>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p:cNvPicPr>
            <a:picLocks noChangeAspect="1"/>
          </p:cNvPicPr>
          <p:nvPr/>
        </p:nvPicPr>
        <p:blipFill>
          <a:blip r:embed="rId5"/>
          <a:stretch>
            <a:fillRect/>
          </a:stretch>
        </p:blipFill>
        <p:spPr>
          <a:xfrm>
            <a:off x="8497824" y="4081272"/>
            <a:ext cx="3404616" cy="2520641"/>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5400"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Procedure (</a:t>
            </a:r>
            <a:r>
              <a:rPr lang="en-US" sz="5400"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oleander) </a:t>
            </a:r>
            <a:endParaRPr lang="ar-IQ" dirty="0"/>
          </a:p>
        </p:txBody>
      </p:sp>
      <p:sp>
        <p:nvSpPr>
          <p:cNvPr id="3" name="عنصر نائب للمحتوى 2"/>
          <p:cNvSpPr>
            <a:spLocks noGrp="1"/>
          </p:cNvSpPr>
          <p:nvPr>
            <p:ph idx="1"/>
          </p:nvPr>
        </p:nvSpPr>
        <p:spPr>
          <a:xfrm flipH="1">
            <a:off x="609600" y="1935480"/>
            <a:ext cx="10972800" cy="4659884"/>
          </a:xfrm>
        </p:spPr>
        <p:txBody>
          <a:bodyPr>
            <a:normAutofit/>
          </a:bodyPr>
          <a:lstStyle/>
          <a:p>
            <a:pPr marL="0" marR="0" indent="0" algn="justLow" rtl="0">
              <a:spcBef>
                <a:spcPts val="0"/>
              </a:spcBef>
              <a:spcAft>
                <a:spcPts val="800"/>
              </a:spcAft>
              <a:buNone/>
              <a:tabLst>
                <a:tab pos="5257800" algn="r"/>
              </a:tabLst>
            </a:pPr>
            <a:r>
              <a:rPr lang="en-US" sz="3200" b="1" dirty="0" smtClean="0">
                <a:latin typeface="Times New Roman" panose="02020603050405020304" pitchFamily="18" charset="0"/>
                <a:ea typeface="Calibri" panose="020F0502020204030204" pitchFamily="34" charset="0"/>
                <a:cs typeface="Arial" panose="020B0604020202020204" pitchFamily="34" charset="0"/>
              </a:rPr>
              <a:t>1</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200" dirty="0" smtClean="0">
                <a:latin typeface="Times New Roman" panose="02020603050405020304" pitchFamily="18" charset="0"/>
                <a:ea typeface="Calibri" panose="020F0502020204030204" pitchFamily="34" charset="0"/>
                <a:cs typeface="Arial" panose="020B0604020202020204" pitchFamily="34" charset="0"/>
              </a:rPr>
              <a:t> </a:t>
            </a:r>
            <a:r>
              <a:rPr lang="en-US" sz="3200" dirty="0">
                <a:latin typeface="Times New Roman" panose="02020603050405020304" pitchFamily="18" charset="0"/>
                <a:ea typeface="Calibri" panose="020F0502020204030204" pitchFamily="34" charset="0"/>
                <a:cs typeface="Arial" panose="020B0604020202020204" pitchFamily="34" charset="0"/>
              </a:rPr>
              <a:t>The leaves of the plant </a:t>
            </a:r>
            <a:r>
              <a:rPr lang="en-US" sz="3200" b="1" dirty="0">
                <a:latin typeface="Times New Roman" panose="02020603050405020304" pitchFamily="18" charset="0"/>
                <a:ea typeface="Calibri" panose="020F0502020204030204" pitchFamily="34" charset="0"/>
                <a:cs typeface="Arial" panose="020B0604020202020204" pitchFamily="34" charset="0"/>
              </a:rPr>
              <a:t>(</a:t>
            </a:r>
            <a:r>
              <a:rPr lang="en-US" sz="3200" dirty="0">
                <a:latin typeface="Times New Roman" panose="02020603050405020304" pitchFamily="18" charset="0"/>
                <a:ea typeface="Calibri" panose="020F0502020204030204" pitchFamily="34" charset="0"/>
                <a:cs typeface="Arial" panose="020B0604020202020204" pitchFamily="34" charset="0"/>
              </a:rPr>
              <a:t>oleander</a:t>
            </a:r>
            <a:r>
              <a:rPr lang="en-US" sz="3200" b="1" dirty="0">
                <a:latin typeface="Times New Roman" panose="02020603050405020304" pitchFamily="18" charset="0"/>
                <a:ea typeface="Calibri" panose="020F0502020204030204" pitchFamily="34" charset="0"/>
                <a:cs typeface="Arial" panose="020B0604020202020204" pitchFamily="34" charset="0"/>
              </a:rPr>
              <a:t>)</a:t>
            </a:r>
            <a:r>
              <a:rPr lang="en-US" sz="3200" dirty="0">
                <a:latin typeface="Times New Roman" panose="02020603050405020304" pitchFamily="18" charset="0"/>
                <a:ea typeface="Calibri" panose="020F0502020204030204" pitchFamily="34" charset="0"/>
                <a:cs typeface="Arial" panose="020B0604020202020204" pitchFamily="34" charset="0"/>
              </a:rPr>
              <a:t> were taken, then washed and cut into small bits. A transverse section of the leaf was treated with sodium </a:t>
            </a:r>
            <a:r>
              <a:rPr lang="en-US" sz="3200" dirty="0" err="1">
                <a:latin typeface="Times New Roman" panose="02020603050405020304" pitchFamily="18" charset="0"/>
                <a:ea typeface="Calibri" panose="020F0502020204030204" pitchFamily="34" charset="0"/>
                <a:cs typeface="Arial" panose="020B0604020202020204" pitchFamily="34" charset="0"/>
              </a:rPr>
              <a:t>hypochloride</a:t>
            </a:r>
            <a:r>
              <a:rPr lang="en-US" sz="3200" dirty="0">
                <a:latin typeface="Times New Roman" panose="02020603050405020304" pitchFamily="18" charset="0"/>
                <a:ea typeface="Calibri" panose="020F0502020204030204" pitchFamily="34" charset="0"/>
                <a:cs typeface="Arial" panose="020B0604020202020204" pitchFamily="34" charset="0"/>
              </a:rPr>
              <a:t> for bleaching,</a:t>
            </a:r>
            <a:endParaRPr lang="en-US" sz="32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spcBef>
                <a:spcPts val="0"/>
              </a:spcBef>
              <a:spcAft>
                <a:spcPts val="800"/>
              </a:spcAft>
              <a:buNone/>
            </a:pPr>
            <a:r>
              <a:rPr lang="en-US" sz="3200" b="1" dirty="0">
                <a:latin typeface="Times New Roman" panose="02020603050405020304" pitchFamily="18" charset="0"/>
                <a:ea typeface="Calibri" panose="020F0502020204030204" pitchFamily="34" charset="0"/>
                <a:cs typeface="Arial" panose="020B0604020202020204" pitchFamily="34" charset="0"/>
              </a:rPr>
              <a:t>2</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200" dirty="0">
                <a:latin typeface="Times New Roman" panose="02020603050405020304" pitchFamily="18" charset="0"/>
                <a:ea typeface="Calibri" panose="020F0502020204030204" pitchFamily="34" charset="0"/>
                <a:cs typeface="Arial" panose="020B0604020202020204" pitchFamily="34" charset="0"/>
              </a:rPr>
              <a:t> Examined under a microscope to detect </a:t>
            </a:r>
            <a:r>
              <a:rPr lang="en-US" sz="3200" dirty="0" smtClean="0">
                <a:latin typeface="Times New Roman" panose="02020603050405020304" pitchFamily="18" charset="0"/>
                <a:ea typeface="Calibri" panose="020F0502020204030204" pitchFamily="34" charset="0"/>
                <a:cs typeface="Arial" panose="020B0604020202020204" pitchFamily="34" charset="0"/>
              </a:rPr>
              <a:t>the  </a:t>
            </a:r>
            <a:r>
              <a:rPr lang="en-US" sz="3200" dirty="0">
                <a:latin typeface="Times New Roman" panose="02020603050405020304" pitchFamily="18" charset="0"/>
                <a:ea typeface="Calibri" panose="020F0502020204030204" pitchFamily="34" charset="0"/>
                <a:cs typeface="Arial" panose="020B0604020202020204" pitchFamily="34" charset="0"/>
              </a:rPr>
              <a:t>presence of calcium oxalate crystals , which are found around the major vein and </a:t>
            </a:r>
            <a:r>
              <a:rPr lang="en-US" sz="3200" dirty="0" smtClean="0">
                <a:latin typeface="Times New Roman" panose="02020603050405020304" pitchFamily="18" charset="0"/>
                <a:ea typeface="Calibri" panose="020F0502020204030204" pitchFamily="34" charset="0"/>
                <a:cs typeface="Arial" panose="020B0604020202020204" pitchFamily="34" charset="0"/>
              </a:rPr>
              <a:t>mesophyll </a:t>
            </a:r>
            <a:r>
              <a:rPr lang="en-US" sz="3200" dirty="0">
                <a:latin typeface="Times New Roman" panose="02020603050405020304" pitchFamily="18" charset="0"/>
                <a:ea typeface="Calibri" panose="020F0502020204030204" pitchFamily="34" charset="0"/>
                <a:cs typeface="Arial" panose="020B0604020202020204" pitchFamily="34" charset="0"/>
              </a:rPr>
              <a:t>tissue .</a:t>
            </a:r>
            <a:r>
              <a:rPr lang="en-US" sz="3200" dirty="0">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3"/>
          <p:cNvPicPr/>
          <p:nvPr/>
        </p:nvPicPr>
        <p:blipFill rotWithShape="1">
          <a:blip r:embed="rId2" cstate="print">
            <a:extLst>
              <a:ext uri="{28A0092B-C50C-407E-A947-70E740481C1C}">
                <a14:useLocalDpi xmlns:a14="http://schemas.microsoft.com/office/drawing/2010/main" val="0"/>
              </a:ext>
            </a:extLst>
          </a:blip>
          <a:srcRect l="15293" t="22661" r="54395" b="6699"/>
          <a:stretch/>
        </p:blipFill>
        <p:spPr bwMode="auto">
          <a:xfrm>
            <a:off x="8046720" y="4885944"/>
            <a:ext cx="3535680" cy="17094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3718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flipH="1">
            <a:off x="-1182624" y="-2389632"/>
            <a:ext cx="10972800" cy="851001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lgn="ctr">
              <a:buNone/>
            </a:pPr>
            <a:endParaRPr lang="en-US" sz="9600" b="1" dirty="0" smtClean="0">
              <a:ln w="22225">
                <a:solidFill>
                  <a:schemeClr val="accent2"/>
                </a:solidFill>
                <a:prstDash val="solid"/>
              </a:ln>
              <a:solidFill>
                <a:schemeClr val="accent2">
                  <a:lumMod val="40000"/>
                  <a:lumOff val="60000"/>
                </a:schemeClr>
              </a:solidFill>
            </a:endParaRPr>
          </a:p>
          <a:p>
            <a:pPr marL="0" indent="0" algn="ctr">
              <a:buNone/>
            </a:pPr>
            <a:endParaRPr lang="en-US" sz="9600" b="1" dirty="0" smtClean="0">
              <a:ln w="22225">
                <a:solidFill>
                  <a:schemeClr val="accent2"/>
                </a:solidFill>
                <a:prstDash val="solid"/>
              </a:ln>
              <a:solidFill>
                <a:schemeClr val="accent2">
                  <a:lumMod val="40000"/>
                  <a:lumOff val="60000"/>
                </a:schemeClr>
              </a:solidFill>
            </a:endParaRPr>
          </a:p>
          <a:p>
            <a:pPr marL="0" indent="0" algn="ctr" rtl="0">
              <a:buNone/>
            </a:pPr>
            <a:r>
              <a:rPr lang="en-US" sz="2800" b="1" dirty="0" smtClean="0">
                <a:ln w="22225">
                  <a:solidFill>
                    <a:schemeClr val="accent2"/>
                  </a:solidFill>
                  <a:prstDash val="solid"/>
                </a:ln>
                <a:solidFill>
                  <a:schemeClr val="accent2">
                    <a:lumMod val="40000"/>
                    <a:lumOff val="60000"/>
                  </a:schemeClr>
                </a:solidFill>
              </a:rPr>
              <a:t>                                                               </a:t>
            </a:r>
            <a:endParaRPr lang="ar-IQ" sz="2800" b="1" dirty="0" smtClean="0">
              <a:ln w="22225">
                <a:solidFill>
                  <a:schemeClr val="accent2"/>
                </a:solidFill>
                <a:prstDash val="solid"/>
              </a:ln>
              <a:solidFill>
                <a:schemeClr val="accent2">
                  <a:lumMod val="40000"/>
                  <a:lumOff val="60000"/>
                </a:schemeClr>
              </a:solidFill>
            </a:endParaRPr>
          </a:p>
          <a:p>
            <a:pPr marL="0" indent="0" algn="ctr">
              <a:buNone/>
            </a:pPr>
            <a:endParaRPr lang="ar-IQ" sz="2800" b="1" dirty="0" smtClean="0">
              <a:ln w="22225">
                <a:solidFill>
                  <a:schemeClr val="accent2"/>
                </a:solidFill>
                <a:prstDash val="solid"/>
              </a:ln>
              <a:solidFill>
                <a:schemeClr val="accent2">
                  <a:lumMod val="40000"/>
                  <a:lumOff val="60000"/>
                </a:schemeClr>
              </a:solidFill>
            </a:endParaRPr>
          </a:p>
          <a:p>
            <a:pPr marL="0" indent="0" algn="ctr">
              <a:buNone/>
            </a:pPr>
            <a:endParaRPr lang="ar-IQ" sz="2800" b="1" dirty="0" smtClean="0">
              <a:ln w="22225">
                <a:solidFill>
                  <a:schemeClr val="accent2"/>
                </a:solidFill>
                <a:prstDash val="solid"/>
              </a:ln>
              <a:solidFill>
                <a:schemeClr val="accent2">
                  <a:lumMod val="40000"/>
                  <a:lumOff val="60000"/>
                </a:schemeClr>
              </a:solidFill>
            </a:endParaRPr>
          </a:p>
          <a:p>
            <a:pPr marL="0" indent="0" algn="ctr">
              <a:buNone/>
            </a:pPr>
            <a:endParaRPr lang="en-US" sz="2800" b="1" dirty="0" smtClean="0">
              <a:ln w="22225">
                <a:solidFill>
                  <a:schemeClr val="accent2"/>
                </a:solidFill>
                <a:prstDash val="solid"/>
              </a:ln>
              <a:solidFill>
                <a:schemeClr val="accent2">
                  <a:lumMod val="40000"/>
                  <a:lumOff val="60000"/>
                </a:schemeClr>
              </a:solidFill>
            </a:endParaRPr>
          </a:p>
          <a:p>
            <a:pPr marL="0" indent="0" algn="ctr">
              <a:buNone/>
            </a:pPr>
            <a:r>
              <a:rPr lang="en-US" sz="4000" b="1" dirty="0" smtClean="0">
                <a:ln w="22225">
                  <a:solidFill>
                    <a:schemeClr val="accent2"/>
                  </a:solidFill>
                  <a:prstDash val="solid"/>
                </a:ln>
                <a:solidFill>
                  <a:schemeClr val="accent2">
                    <a:lumMod val="40000"/>
                    <a:lumOff val="60000"/>
                  </a:schemeClr>
                </a:solidFill>
              </a:rPr>
              <a:t>                                                   </a:t>
            </a:r>
            <a:endParaRPr lang="ar-IQ" sz="4000" b="1" dirty="0">
              <a:ln w="22225">
                <a:solidFill>
                  <a:schemeClr val="accent2"/>
                </a:solidFill>
                <a:prstDash val="solid"/>
              </a:ln>
              <a:solidFill>
                <a:schemeClr val="accent2">
                  <a:lumMod val="40000"/>
                  <a:lumOff val="60000"/>
                </a:schemeClr>
              </a:solidFill>
            </a:endParaRPr>
          </a:p>
        </p:txBody>
      </p:sp>
      <p:pic>
        <p:nvPicPr>
          <p:cNvPr id="4" name="صورة 3"/>
          <p:cNvPicPr>
            <a:picLocks noChangeAspect="1"/>
          </p:cNvPicPr>
          <p:nvPr/>
        </p:nvPicPr>
        <p:blipFill>
          <a:blip r:embed="rId2"/>
          <a:stretch>
            <a:fillRect/>
          </a:stretch>
        </p:blipFill>
        <p:spPr>
          <a:xfrm rot="5400000">
            <a:off x="2667000" y="-2667000"/>
            <a:ext cx="6858000" cy="12192000"/>
          </a:xfrm>
          <a:prstGeom prst="rect">
            <a:avLst/>
          </a:prstGeom>
        </p:spPr>
      </p:pic>
      <p:sp>
        <p:nvSpPr>
          <p:cNvPr id="6" name="مستطيل 5"/>
          <p:cNvSpPr/>
          <p:nvPr/>
        </p:nvSpPr>
        <p:spPr>
          <a:xfrm>
            <a:off x="2377440" y="2024908"/>
            <a:ext cx="6888480" cy="15696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9600" b="1" dirty="0" smtClean="0">
                <a:ln w="22225">
                  <a:solidFill>
                    <a:schemeClr val="accent2"/>
                  </a:solidFill>
                  <a:prstDash val="solid"/>
                </a:ln>
                <a:solidFill>
                  <a:schemeClr val="accent2">
                    <a:lumMod val="40000"/>
                    <a:lumOff val="60000"/>
                  </a:schemeClr>
                </a:solidFill>
                <a:cs typeface="+mj-cs"/>
              </a:rPr>
              <a:t> Thank </a:t>
            </a:r>
            <a:r>
              <a:rPr lang="en-US" sz="9600" b="1" dirty="0">
                <a:ln w="22225">
                  <a:solidFill>
                    <a:schemeClr val="accent2"/>
                  </a:solidFill>
                  <a:prstDash val="solid"/>
                </a:ln>
                <a:solidFill>
                  <a:schemeClr val="accent2">
                    <a:lumMod val="40000"/>
                    <a:lumOff val="60000"/>
                  </a:schemeClr>
                </a:solidFill>
                <a:cs typeface="+mj-cs"/>
              </a:rPr>
              <a:t>you</a:t>
            </a:r>
          </a:p>
        </p:txBody>
      </p:sp>
      <p:sp>
        <p:nvSpPr>
          <p:cNvPr id="7" name="مستطيل 6"/>
          <p:cNvSpPr/>
          <p:nvPr/>
        </p:nvSpPr>
        <p:spPr>
          <a:xfrm>
            <a:off x="6710917" y="4004554"/>
            <a:ext cx="2190022"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sz="2800" b="1" dirty="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rPr>
              <a:t>Ola </a:t>
            </a:r>
            <a:r>
              <a:rPr lang="en-US" sz="2800" b="1" dirty="0" err="1">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rPr>
              <a:t>Alsaad</a:t>
            </a:r>
            <a:r>
              <a:rPr lang="en-US" sz="2800" b="1" dirty="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rPr>
              <a:t> </a:t>
            </a:r>
            <a:endParaRPr lang="ar-IQ"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937486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out)">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182880" y="252984"/>
            <a:ext cx="10972800" cy="1143000"/>
          </a:xfrm>
        </p:spPr>
        <p:txBody>
          <a:bodyPr rtlCol="1"/>
          <a:lstStyle/>
          <a:p>
            <a:pPr algn="ctr"/>
            <a:r>
              <a:rPr lang="en-US" b="1" dirty="0" smtClean="0">
                <a:solidFill>
                  <a:schemeClr val="accent2">
                    <a:lumMod val="75000"/>
                  </a:schemeClr>
                </a:solidFill>
                <a:latin typeface="Times New Roman" panose="02020603050405020304" pitchFamily="18" charset="0"/>
                <a:cs typeface="Times New Roman" panose="02020603050405020304" pitchFamily="18" charset="0"/>
              </a:rPr>
              <a:t>Introduction</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endParaRPr lang="ar-SA"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 name="عنصر نائب للمحتوى 1"/>
          <p:cNvSpPr>
            <a:spLocks noGrp="1"/>
          </p:cNvSpPr>
          <p:nvPr>
            <p:ph idx="1"/>
          </p:nvPr>
        </p:nvSpPr>
        <p:spPr>
          <a:xfrm flipH="1">
            <a:off x="646176" y="1539240"/>
            <a:ext cx="10692384" cy="5202936"/>
          </a:xfrm>
        </p:spPr>
        <p:txBody>
          <a:bodyPr rtlCol="1">
            <a:normAutofit fontScale="85000" lnSpcReduction="20000"/>
          </a:bodyPr>
          <a:lstStyle/>
          <a:p>
            <a:pPr marL="0" indent="0" algn="justLow" rtl="0">
              <a:lnSpc>
                <a:spcPct val="120000"/>
              </a:lnSpc>
              <a:buNone/>
            </a:pPr>
            <a:r>
              <a:rPr lang="en-US" b="1" dirty="0" err="1" smtClean="0">
                <a:solidFill>
                  <a:srgbClr val="FF0000"/>
                </a:solidFill>
                <a:latin typeface="Times New Roman" panose="02020603050405020304" pitchFamily="18" charset="0"/>
                <a:cs typeface="Times New Roman" panose="02020603050405020304" pitchFamily="18" charset="0"/>
              </a:rPr>
              <a:t>Pharmacognosy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study of starting material and substance intended for therapeutics, and biological origin, in other words obtained from plants , animals or by fermentation from microorganism. </a:t>
            </a:r>
          </a:p>
          <a:p>
            <a:pPr marL="0" indent="0" algn="justLow" rtl="0">
              <a:lnSpc>
                <a:spcPct val="120000"/>
              </a:lnSpc>
              <a:buNone/>
            </a:pPr>
            <a:r>
              <a:rPr lang="en-US" dirty="0">
                <a:latin typeface="Times New Roman" panose="02020603050405020304" pitchFamily="18" charset="0"/>
                <a:cs typeface="Times New Roman" panose="02020603050405020304" pitchFamily="18" charset="0"/>
              </a:rPr>
              <a:t> </a:t>
            </a:r>
          </a:p>
          <a:p>
            <a:pPr marL="0" indent="0" algn="justLow" rtl="0">
              <a:lnSpc>
                <a:spcPct val="120000"/>
              </a:lnSpc>
              <a:buNone/>
            </a:pPr>
            <a:r>
              <a:rPr lang="en-US" b="1" dirty="0">
                <a:solidFill>
                  <a:schemeClr val="accent6"/>
                </a:solidFill>
                <a:latin typeface="Times New Roman" panose="02020603050405020304" pitchFamily="18" charset="0"/>
                <a:cs typeface="Times New Roman" panose="02020603050405020304" pitchFamily="18" charset="0"/>
              </a:rPr>
              <a:t>There are several methods used to identify the drugs :</a:t>
            </a:r>
            <a:endParaRPr lang="en-US" dirty="0">
              <a:solidFill>
                <a:schemeClr val="accent6"/>
              </a:solidFill>
              <a:latin typeface="Times New Roman" panose="02020603050405020304" pitchFamily="18" charset="0"/>
              <a:cs typeface="Times New Roman" panose="02020603050405020304" pitchFamily="18" charset="0"/>
            </a:endParaRPr>
          </a:p>
          <a:p>
            <a:pPr marL="0" indent="0" algn="justLow" rtl="0">
              <a:lnSpc>
                <a:spcPct val="120000"/>
              </a:lnSpc>
              <a:buNone/>
            </a:pPr>
            <a:r>
              <a:rPr lang="en-US" b="1" dirty="0">
                <a:solidFill>
                  <a:srgbClr val="FF0000"/>
                </a:solidFill>
                <a:latin typeface="Times New Roman" panose="02020603050405020304" pitchFamily="18" charset="0"/>
                <a:cs typeface="Times New Roman" panose="02020603050405020304" pitchFamily="18" charset="0"/>
              </a:rPr>
              <a:t>1-</a:t>
            </a:r>
            <a:r>
              <a:rPr lang="en-US" b="1" dirty="0">
                <a:solidFill>
                  <a:schemeClr val="accent3">
                    <a:lumMod val="75000"/>
                  </a:schemeClr>
                </a:solidFill>
                <a:latin typeface="Times New Roman" panose="02020603050405020304" pitchFamily="18" charset="0"/>
                <a:cs typeface="Times New Roman" panose="02020603050405020304" pitchFamily="18" charset="0"/>
              </a:rPr>
              <a:t>Organoleptic or </a:t>
            </a:r>
            <a:r>
              <a:rPr lang="en-US" b="1" dirty="0" err="1">
                <a:solidFill>
                  <a:schemeClr val="accent3">
                    <a:lumMod val="75000"/>
                  </a:schemeClr>
                </a:solidFill>
                <a:latin typeface="Times New Roman" panose="02020603050405020304" pitchFamily="18" charset="0"/>
                <a:cs typeface="Times New Roman" panose="02020603050405020304" pitchFamily="18" charset="0"/>
              </a:rPr>
              <a:t>macroscopical</a:t>
            </a:r>
            <a:r>
              <a:rPr lang="en-US" b="1" dirty="0">
                <a:solidFill>
                  <a:schemeClr val="accent3">
                    <a:lumMod val="75000"/>
                  </a:schemeClr>
                </a:solidFill>
                <a:latin typeface="Times New Roman" panose="02020603050405020304" pitchFamily="18" charset="0"/>
                <a:cs typeface="Times New Roman" panose="02020603050405020304" pitchFamily="18" charset="0"/>
              </a:rPr>
              <a:t> method (by the use the organ of sense ) includes :</a:t>
            </a:r>
            <a:r>
              <a:rPr lang="en-US" dirty="0">
                <a:solidFill>
                  <a:schemeClr val="accent3">
                    <a:lumMod val="75000"/>
                  </a:schemeClr>
                </a:solidFill>
                <a:latin typeface="Times New Roman" panose="02020603050405020304" pitchFamily="18" charset="0"/>
                <a:cs typeface="Times New Roman" panose="02020603050405020304" pitchFamily="18" charset="0"/>
              </a:rPr>
              <a:t> </a:t>
            </a:r>
          </a:p>
          <a:p>
            <a:pPr marL="514350" lvl="0" indent="-514350" algn="justLow" rtl="0">
              <a:lnSpc>
                <a:spcPct val="120000"/>
              </a:lnSpc>
              <a:buFont typeface="+mj-lt"/>
              <a:buAutoNum type="alphaUcPeriod"/>
            </a:pPr>
            <a:r>
              <a:rPr lang="en-US" dirty="0">
                <a:latin typeface="Times New Roman" panose="02020603050405020304" pitchFamily="18" charset="0"/>
                <a:cs typeface="Times New Roman" panose="02020603050405020304" pitchFamily="18" charset="0"/>
              </a:rPr>
              <a:t>Shape and size . </a:t>
            </a:r>
          </a:p>
          <a:p>
            <a:pPr marL="514350" lvl="0" indent="-514350" algn="justLow" rtl="0">
              <a:lnSpc>
                <a:spcPct val="120000"/>
              </a:lnSpc>
              <a:buFont typeface="+mj-lt"/>
              <a:buAutoNum type="alphaUcPeriod"/>
            </a:pPr>
            <a:r>
              <a:rPr lang="en-US" dirty="0">
                <a:latin typeface="Times New Roman" panose="02020603050405020304" pitchFamily="18" charset="0"/>
                <a:cs typeface="Times New Roman" panose="02020603050405020304" pitchFamily="18" charset="0"/>
              </a:rPr>
              <a:t>Color.</a:t>
            </a:r>
          </a:p>
          <a:p>
            <a:pPr marL="514350" lvl="0" indent="-514350" algn="justLow" rtl="0">
              <a:lnSpc>
                <a:spcPct val="120000"/>
              </a:lnSpc>
              <a:buFont typeface="+mj-lt"/>
              <a:buAutoNum type="alphaUcPeriod"/>
            </a:pPr>
            <a:r>
              <a:rPr lang="en-US" dirty="0" err="1">
                <a:latin typeface="Times New Roman" panose="02020603050405020304" pitchFamily="18" charset="0"/>
                <a:cs typeface="Times New Roman" panose="02020603050405020304" pitchFamily="18" charset="0"/>
              </a:rPr>
              <a:t>Odour</a:t>
            </a:r>
            <a:r>
              <a:rPr lang="en-US" dirty="0">
                <a:latin typeface="Times New Roman" panose="02020603050405020304" pitchFamily="18" charset="0"/>
                <a:cs typeface="Times New Roman" panose="02020603050405020304" pitchFamily="18" charset="0"/>
              </a:rPr>
              <a:t> .</a:t>
            </a:r>
          </a:p>
          <a:p>
            <a:pPr marL="514350" lvl="0" indent="-514350" algn="justLow" rtl="0">
              <a:lnSpc>
                <a:spcPct val="120000"/>
              </a:lnSpc>
              <a:buFont typeface="+mj-lt"/>
              <a:buAutoNum type="alphaUcPeriod"/>
            </a:pPr>
            <a:r>
              <a:rPr lang="en-US" dirty="0">
                <a:latin typeface="Times New Roman" panose="02020603050405020304" pitchFamily="18" charset="0"/>
                <a:cs typeface="Times New Roman" panose="02020603050405020304" pitchFamily="18" charset="0"/>
              </a:rPr>
              <a:t>Taste .</a:t>
            </a:r>
          </a:p>
          <a:p>
            <a:pPr marL="0" indent="0" algn="justLow" rtl="0">
              <a:lnSpc>
                <a:spcPct val="120000"/>
              </a:lnSpc>
              <a:buNone/>
            </a:pPr>
            <a:r>
              <a:rPr lang="en-US" b="1" dirty="0" smtClean="0">
                <a:solidFill>
                  <a:srgbClr val="FF0000"/>
                </a:solidFill>
                <a:latin typeface="Times New Roman" panose="02020603050405020304" pitchFamily="18" charset="0"/>
                <a:cs typeface="Times New Roman" panose="02020603050405020304" pitchFamily="18" charset="0"/>
              </a:rPr>
              <a:t>2-</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Microscopical </a:t>
            </a:r>
            <a:r>
              <a:rPr lang="en-US" b="1" dirty="0">
                <a:solidFill>
                  <a:schemeClr val="accent3">
                    <a:lumMod val="75000"/>
                  </a:schemeClr>
                </a:solidFill>
                <a:latin typeface="Times New Roman" panose="02020603050405020304" pitchFamily="18" charset="0"/>
                <a:cs typeface="Times New Roman" panose="02020603050405020304" pitchFamily="18" charset="0"/>
              </a:rPr>
              <a:t>method</a:t>
            </a:r>
            <a:r>
              <a:rPr lang="en-US"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a:solidFill>
                  <a:schemeClr val="accent3">
                    <a:lumMod val="75000"/>
                  </a:schemeClr>
                </a:solidFill>
                <a:latin typeface="Times New Roman" panose="02020603050405020304" pitchFamily="18" charset="0"/>
                <a:cs typeface="Times New Roman" panose="02020603050405020304" pitchFamily="18" charset="0"/>
              </a:rPr>
              <a:t>:</a:t>
            </a:r>
            <a:endParaRPr lang="en-US"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justLow" rtl="0">
              <a:lnSpc>
                <a:spcPct val="120000"/>
              </a:lnSpc>
              <a:buNone/>
            </a:pPr>
            <a:r>
              <a:rPr lang="en-US" dirty="0">
                <a:latin typeface="Times New Roman" panose="02020603050405020304" pitchFamily="18" charset="0"/>
                <a:cs typeface="Times New Roman" panose="02020603050405020304" pitchFamily="18" charset="0"/>
              </a:rPr>
              <a:t>We use this method by examination of  histological feature because crude drug has his element which vary  from one crude drug to another.</a:t>
            </a:r>
          </a:p>
          <a:p>
            <a:pPr marL="0" indent="0" algn="justLow" rtl="0">
              <a:buNone/>
            </a:pPr>
            <a:endParaRPr lang="ar-SA"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402336" y="728472"/>
            <a:ext cx="10972800" cy="1143000"/>
          </a:xfrm>
        </p:spPr>
        <p:txBody>
          <a:bodyPr rtlCol="1">
            <a:normAutofit fontScale="90000"/>
          </a:bodyPr>
          <a:lstStyle/>
          <a:p>
            <a:pPr algn="ctr" rtl="0"/>
            <a:r>
              <a:rPr lang="en-US" sz="4400" dirty="0">
                <a:latin typeface="Calibri" panose="020F0502020204030204" pitchFamily="34" charset="0"/>
                <a:ea typeface="Calibri" panose="020F0502020204030204" pitchFamily="34" charset="0"/>
                <a:cs typeface="Arial" panose="020B0604020202020204" pitchFamily="34" charset="0"/>
              </a:rPr>
              <a:t/>
            </a:r>
            <a:br>
              <a:rPr lang="en-US" sz="4400" dirty="0">
                <a:latin typeface="Calibri" panose="020F0502020204030204" pitchFamily="34" charset="0"/>
                <a:ea typeface="Calibri" panose="020F0502020204030204" pitchFamily="34" charset="0"/>
                <a:cs typeface="Arial" panose="020B0604020202020204" pitchFamily="34" charset="0"/>
              </a:rPr>
            </a:br>
            <a:r>
              <a:rPr lang="en-US" sz="4400"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Preparation of drugs for </a:t>
            </a:r>
            <a:r>
              <a:rPr lang="en-US" sz="4400" b="1" dirty="0" err="1">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microscopical</a:t>
            </a:r>
            <a:r>
              <a:rPr lang="en-US" sz="4400"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 examination and general use of </a:t>
            </a:r>
            <a:r>
              <a:rPr lang="en-US" sz="4400" b="1" dirty="0" smtClean="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reagents</a:t>
            </a:r>
            <a:endParaRPr lang="ar-SA" sz="4400" dirty="0">
              <a:solidFill>
                <a:schemeClr val="accent2">
                  <a:lumMod val="75000"/>
                </a:schemeClr>
              </a:solidFill>
            </a:endParaRPr>
          </a:p>
        </p:txBody>
      </p:sp>
      <p:sp>
        <p:nvSpPr>
          <p:cNvPr id="2" name="عنصر نائب للمحتوى 1"/>
          <p:cNvSpPr>
            <a:spLocks noGrp="1"/>
          </p:cNvSpPr>
          <p:nvPr>
            <p:ph idx="1"/>
          </p:nvPr>
        </p:nvSpPr>
        <p:spPr>
          <a:xfrm flipH="1">
            <a:off x="402336" y="2200656"/>
            <a:ext cx="11582400" cy="4389120"/>
          </a:xfrm>
        </p:spPr>
        <p:txBody>
          <a:bodyPr rtlCol="1">
            <a:normAutofit fontScale="77500" lnSpcReduction="20000"/>
          </a:bodyPr>
          <a:lstStyle/>
          <a:p>
            <a:pPr marL="0" marR="0" indent="0" algn="justLow" rtl="0">
              <a:lnSpc>
                <a:spcPct val="115000"/>
              </a:lnSpc>
              <a:spcBef>
                <a:spcPts val="0"/>
              </a:spcBef>
              <a:spcAft>
                <a:spcPts val="800"/>
              </a:spcAft>
              <a:buNone/>
            </a:pPr>
            <a:r>
              <a:rPr lang="en-US" sz="2800" dirty="0" smtClean="0">
                <a:solidFill>
                  <a:schemeClr val="accent6"/>
                </a:solidFill>
                <a:latin typeface="Times New Roman" panose="02020603050405020304" pitchFamily="18" charset="0"/>
                <a:ea typeface="Calibri" panose="020F0502020204030204" pitchFamily="34" charset="0"/>
                <a:cs typeface="Arial" panose="020B0604020202020204" pitchFamily="34" charset="0"/>
              </a:rPr>
              <a:t>The </a:t>
            </a:r>
            <a:r>
              <a:rPr lang="en-US" sz="2800" dirty="0">
                <a:solidFill>
                  <a:schemeClr val="accent6"/>
                </a:solidFill>
                <a:latin typeface="Times New Roman" panose="02020603050405020304" pitchFamily="18" charset="0"/>
                <a:ea typeface="Calibri" panose="020F0502020204030204" pitchFamily="34" charset="0"/>
                <a:cs typeface="Arial" panose="020B0604020202020204" pitchFamily="34" charset="0"/>
              </a:rPr>
              <a:t>following aims should be kept in mind for the </a:t>
            </a:r>
            <a:r>
              <a:rPr lang="en-US" sz="2800" dirty="0" err="1">
                <a:solidFill>
                  <a:schemeClr val="accent6"/>
                </a:solidFill>
                <a:latin typeface="Times New Roman" panose="02020603050405020304" pitchFamily="18" charset="0"/>
                <a:ea typeface="Calibri" panose="020F0502020204030204" pitchFamily="34" charset="0"/>
                <a:cs typeface="Arial" panose="020B0604020202020204" pitchFamily="34" charset="0"/>
              </a:rPr>
              <a:t>microscopical</a:t>
            </a:r>
            <a:r>
              <a:rPr lang="en-US" sz="2800" dirty="0">
                <a:solidFill>
                  <a:schemeClr val="accent6"/>
                </a:solidFill>
                <a:latin typeface="Times New Roman" panose="02020603050405020304" pitchFamily="18" charset="0"/>
                <a:ea typeface="Calibri" panose="020F0502020204030204" pitchFamily="34" charset="0"/>
                <a:cs typeface="Arial" panose="020B0604020202020204" pitchFamily="34" charset="0"/>
              </a:rPr>
              <a:t> examination of advanced crude drugs</a:t>
            </a:r>
            <a:r>
              <a:rPr lang="en-US" sz="2800" b="1" dirty="0">
                <a:solidFill>
                  <a:schemeClr val="accent6"/>
                </a:solidFill>
                <a:latin typeface="Times New Roman" panose="02020603050405020304" pitchFamily="18" charset="0"/>
                <a:ea typeface="Calibri" panose="020F0502020204030204" pitchFamily="34" charset="0"/>
                <a:cs typeface="Arial" panose="020B0604020202020204" pitchFamily="34" charset="0"/>
              </a:rPr>
              <a:t>:</a:t>
            </a:r>
            <a:r>
              <a:rPr lang="en-US" sz="2800" dirty="0">
                <a:solidFill>
                  <a:schemeClr val="accent6"/>
                </a:solidFill>
                <a:latin typeface="Times New Roman" panose="02020603050405020304" pitchFamily="18" charset="0"/>
                <a:ea typeface="Calibri" panose="020F0502020204030204" pitchFamily="34" charset="0"/>
                <a:cs typeface="Arial" panose="020B0604020202020204" pitchFamily="34" charset="0"/>
              </a:rPr>
              <a:t> </a:t>
            </a:r>
            <a:endParaRPr lang="en-US" sz="2000" dirty="0">
              <a:solidFill>
                <a:schemeClr val="accent6"/>
              </a:solidFill>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15000"/>
              </a:lnSpc>
              <a:spcBef>
                <a:spcPts val="0"/>
              </a:spcBef>
              <a:spcAft>
                <a:spcPts val="800"/>
              </a:spcAft>
              <a:buNone/>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sz="2800"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800" dirty="0">
                <a:latin typeface="Times New Roman" panose="02020603050405020304" pitchFamily="18" charset="0"/>
                <a:ea typeface="Calibri" panose="020F0502020204030204" pitchFamily="34" charset="0"/>
                <a:cs typeface="Arial" panose="020B0604020202020204" pitchFamily="34" charset="0"/>
              </a:rPr>
              <a:t>The determination of the size, shape and relative positions of the different cell and tissues.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15000"/>
              </a:lnSpc>
              <a:spcBef>
                <a:spcPts val="0"/>
              </a:spcBef>
              <a:spcAft>
                <a:spcPts val="800"/>
              </a:spcAft>
              <a:buNone/>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2-</a:t>
            </a:r>
            <a:r>
              <a:rPr lang="en-US" sz="2800" dirty="0">
                <a:latin typeface="Times New Roman" panose="02020603050405020304" pitchFamily="18" charset="0"/>
                <a:ea typeface="Calibri" panose="020F0502020204030204" pitchFamily="34" charset="0"/>
                <a:cs typeface="Arial" panose="020B0604020202020204" pitchFamily="34" charset="0"/>
              </a:rPr>
              <a:t> The determination of chemical nature of the cell walls.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15000"/>
              </a:lnSpc>
              <a:spcBef>
                <a:spcPts val="0"/>
              </a:spcBef>
              <a:spcAft>
                <a:spcPts val="800"/>
              </a:spcAft>
              <a:buNone/>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3-</a:t>
            </a:r>
            <a:r>
              <a:rPr lang="en-US" sz="2800" dirty="0">
                <a:latin typeface="Times New Roman" panose="02020603050405020304" pitchFamily="18" charset="0"/>
                <a:ea typeface="Calibri" panose="020F0502020204030204" pitchFamily="34" charset="0"/>
                <a:cs typeface="Arial" panose="020B0604020202020204" pitchFamily="34" charset="0"/>
              </a:rPr>
              <a:t> The determination of the form and chemical nature of cell content.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pP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pPr>
            <a:r>
              <a:rPr lang="en-US" sz="2800" dirty="0">
                <a:latin typeface="Times New Roman" panose="02020603050405020304" pitchFamily="18" charset="0"/>
                <a:ea typeface="Calibri" panose="020F0502020204030204" pitchFamily="34" charset="0"/>
                <a:cs typeface="Arial" panose="020B0604020202020204" pitchFamily="34" charset="0"/>
              </a:rPr>
              <a:t>Disintegration serves for the isolation of the specific tissues and bleaching and defatting techniques for observing deeply colored materials and fatty seeds respectively. Almost certainly, clearing reagents will be required together with the range of suitable stains for cell wall and cell contents.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Low" rtl="0">
              <a:buNone/>
            </a:pPr>
            <a:endParaRPr lang="ar-SA" dirty="0"/>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1901952" y="243840"/>
            <a:ext cx="7900416" cy="1051560"/>
          </a:xfrm>
        </p:spPr>
        <p:txBody>
          <a:bodyPr rtlCol="1">
            <a:normAutofit fontScale="90000"/>
          </a:bodyPr>
          <a:lstStyle/>
          <a:p>
            <a:pPr algn="ctr"/>
            <a:r>
              <a:rPr lang="en-US" sz="4400" dirty="0">
                <a:latin typeface="Calibri" panose="020F0502020204030204" pitchFamily="34" charset="0"/>
                <a:ea typeface="Calibri" panose="020F0502020204030204" pitchFamily="34" charset="0"/>
                <a:cs typeface="Arial" panose="020B0604020202020204" pitchFamily="34" charset="0"/>
              </a:rPr>
              <a:t/>
            </a:r>
            <a:br>
              <a:rPr lang="en-US" sz="4400" dirty="0">
                <a:latin typeface="Calibri" panose="020F0502020204030204" pitchFamily="34" charset="0"/>
                <a:ea typeface="Calibri" panose="020F0502020204030204" pitchFamily="34" charset="0"/>
                <a:cs typeface="Arial" panose="020B0604020202020204" pitchFamily="34" charset="0"/>
              </a:rPr>
            </a:br>
            <a:r>
              <a:rPr lang="en-US" sz="4800"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*Starch</a:t>
            </a:r>
            <a:endParaRPr lang="ar-SA" dirty="0">
              <a:solidFill>
                <a:schemeClr val="accent2">
                  <a:lumMod val="75000"/>
                </a:schemeClr>
              </a:solidFill>
            </a:endParaRPr>
          </a:p>
        </p:txBody>
      </p:sp>
      <p:sp>
        <p:nvSpPr>
          <p:cNvPr id="2" name="عنصر نائب للمحتوى 1"/>
          <p:cNvSpPr>
            <a:spLocks noGrp="1"/>
          </p:cNvSpPr>
          <p:nvPr>
            <p:ph idx="1"/>
          </p:nvPr>
        </p:nvSpPr>
        <p:spPr>
          <a:xfrm flipH="1">
            <a:off x="182880" y="1511808"/>
            <a:ext cx="11801856" cy="5346192"/>
          </a:xfrm>
        </p:spPr>
        <p:txBody>
          <a:bodyPr rtlCol="1">
            <a:normAutofit fontScale="70000" lnSpcReduction="20000"/>
          </a:bodyPr>
          <a:lstStyle/>
          <a:p>
            <a:pPr marL="0" marR="0" indent="0" algn="justLow" rtl="0">
              <a:lnSpc>
                <a:spcPct val="150000"/>
              </a:lnSpc>
              <a:spcBef>
                <a:spcPts val="0"/>
              </a:spcBef>
              <a:spcAft>
                <a:spcPts val="800"/>
              </a:spcAft>
              <a:buNone/>
            </a:pPr>
            <a:r>
              <a:rPr lang="en-US" sz="2800" b="1" dirty="0" smtClean="0">
                <a:solidFill>
                  <a:srgbClr val="5B9BD5"/>
                </a:solidFill>
                <a:latin typeface="Times New Roman" panose="02020603050405020304" pitchFamily="18" charset="0"/>
                <a:ea typeface="Calibri" panose="020F0502020204030204" pitchFamily="34" charset="0"/>
                <a:cs typeface="Arial" panose="020B0604020202020204" pitchFamily="34" charset="0"/>
              </a:rPr>
              <a:t>Use </a:t>
            </a:r>
            <a:r>
              <a:rPr lang="en-US" sz="2800" b="1" dirty="0">
                <a:solidFill>
                  <a:srgbClr val="5B9BD5"/>
                </a:solidFill>
                <a:latin typeface="Times New Roman" panose="02020603050405020304" pitchFamily="18" charset="0"/>
                <a:ea typeface="Calibri" panose="020F0502020204030204" pitchFamily="34" charset="0"/>
                <a:cs typeface="Arial" panose="020B0604020202020204" pitchFamily="34" charset="0"/>
              </a:rPr>
              <a:t>of starch in pharmaceutical industry: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sz="2800" dirty="0">
                <a:latin typeface="Times New Roman" panose="02020603050405020304" pitchFamily="18" charset="0"/>
                <a:ea typeface="Calibri" panose="020F0502020204030204" pitchFamily="34" charset="0"/>
                <a:cs typeface="Arial" panose="020B0604020202020204" pitchFamily="34" charset="0"/>
              </a:rPr>
              <a:t> Dusting powder (in which adsorbent properties are important).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2-</a:t>
            </a:r>
            <a:r>
              <a:rPr lang="en-US" sz="2800" dirty="0">
                <a:latin typeface="Times New Roman" panose="02020603050405020304" pitchFamily="18" charset="0"/>
                <a:ea typeface="Calibri" panose="020F0502020204030204" pitchFamily="34" charset="0"/>
                <a:cs typeface="Arial" panose="020B0604020202020204" pitchFamily="34" charset="0"/>
              </a:rPr>
              <a:t> Antidote in treatment of iodine poisoning.</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3-</a:t>
            </a:r>
            <a:r>
              <a:rPr lang="en-US" sz="2800" dirty="0">
                <a:latin typeface="Times New Roman" panose="02020603050405020304" pitchFamily="18" charset="0"/>
                <a:ea typeface="Calibri" panose="020F0502020204030204" pitchFamily="34" charset="0"/>
                <a:cs typeface="Arial" panose="020B0604020202020204" pitchFamily="34" charset="0"/>
              </a:rPr>
              <a:t> Skin moisturizing , basis for enemas.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4-</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smtClean="0">
                <a:latin typeface="Times New Roman" panose="02020603050405020304" pitchFamily="18" charset="0"/>
                <a:ea typeface="Calibri" panose="020F0502020204030204" pitchFamily="34" charset="0"/>
                <a:cs typeface="Arial" panose="020B0604020202020204" pitchFamily="34" charset="0"/>
              </a:rPr>
              <a:t>Lubricant </a:t>
            </a:r>
            <a:r>
              <a:rPr lang="en-US" sz="2800" dirty="0">
                <a:latin typeface="Times New Roman" panose="02020603050405020304" pitchFamily="18" charset="0"/>
                <a:ea typeface="Calibri" panose="020F0502020204030204" pitchFamily="34" charset="0"/>
                <a:cs typeface="Arial" panose="020B0604020202020204" pitchFamily="34" charset="0"/>
              </a:rPr>
              <a:t>for surgeons gloves (</a:t>
            </a:r>
            <a:r>
              <a:rPr lang="en-US" sz="2800" dirty="0" err="1">
                <a:latin typeface="Times New Roman" panose="02020603050405020304" pitchFamily="18" charset="0"/>
                <a:ea typeface="Calibri" panose="020F0502020204030204" pitchFamily="34" charset="0"/>
                <a:cs typeface="Arial" panose="020B0604020202020204" pitchFamily="34" charset="0"/>
              </a:rPr>
              <a:t>sterilizable</a:t>
            </a:r>
            <a:r>
              <a:rPr lang="en-US" sz="2800" dirty="0">
                <a:latin typeface="Times New Roman" panose="02020603050405020304" pitchFamily="18" charset="0"/>
                <a:ea typeface="Calibri" panose="020F0502020204030204" pitchFamily="34" charset="0"/>
                <a:cs typeface="Arial" panose="020B0604020202020204" pitchFamily="34" charset="0"/>
              </a:rPr>
              <a:t> maize starch).</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tabLst>
                <a:tab pos="5257800" algn="r"/>
              </a:tabLst>
            </a:pPr>
            <a:r>
              <a:rPr lang="en-US" sz="2800" b="1" dirty="0" err="1">
                <a:solidFill>
                  <a:srgbClr val="5B9BD5"/>
                </a:solidFill>
                <a:latin typeface="Times New Roman" panose="02020603050405020304" pitchFamily="18" charset="0"/>
                <a:ea typeface="Calibri" panose="020F0502020204030204" pitchFamily="34" charset="0"/>
                <a:cs typeface="Arial" panose="020B0604020202020204" pitchFamily="34" charset="0"/>
              </a:rPr>
              <a:t>Macroscopical</a:t>
            </a:r>
            <a:r>
              <a:rPr lang="en-US" sz="2800" b="1" dirty="0">
                <a:solidFill>
                  <a:srgbClr val="5B9BD5"/>
                </a:solidFill>
                <a:latin typeface="Times New Roman" panose="02020603050405020304" pitchFamily="18" charset="0"/>
                <a:ea typeface="Calibri" panose="020F0502020204030204" pitchFamily="34" charset="0"/>
                <a:cs typeface="Arial" panose="020B0604020202020204" pitchFamily="34" charset="0"/>
              </a:rPr>
              <a:t> character:</a:t>
            </a:r>
            <a:r>
              <a:rPr lang="en-US" sz="2800" dirty="0">
                <a:solidFill>
                  <a:srgbClr val="5B9BD5"/>
                </a:solidFill>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tabLst>
                <a:tab pos="5257800" algn="r"/>
              </a:tabLst>
            </a:pPr>
            <a:r>
              <a:rPr lang="en-US" sz="2800" dirty="0">
                <a:latin typeface="Times New Roman" panose="02020603050405020304" pitchFamily="18" charset="0"/>
                <a:ea typeface="Calibri" panose="020F0502020204030204" pitchFamily="34" charset="0"/>
                <a:cs typeface="Arial" panose="020B0604020202020204" pitchFamily="34" charset="0"/>
              </a:rPr>
              <a:t>Starch occurs in irregular, angular masses or as a white powder. It is insoluble in cold water but forms a colloidal solution on boiling with about 15 times it weight of water, the solution forming a translucent jelly on cooling. A starch mucilage is colored deep blue with solution of iodine, the color disappear on heating but reappear on cooling, when starch is heated with water the granules first swells and then undergo gelatinization, maize starch is neutral but other commercial starches show an acid ( wheat and potato) or alkaline (rice) reaction.</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endParaRPr lang="ar-SA"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694944" y="301752"/>
            <a:ext cx="10972800" cy="1143000"/>
          </a:xfrm>
        </p:spPr>
        <p:txBody>
          <a:bodyPr rtlCol="1">
            <a:normAutofit/>
          </a:bodyPr>
          <a:lstStyle/>
          <a:p>
            <a:pPr algn="ctr"/>
            <a:r>
              <a:rPr lang="en-US" sz="4800" b="1" dirty="0" err="1" smtClean="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Microscopical</a:t>
            </a:r>
            <a:r>
              <a:rPr lang="en-US" sz="4800" b="1" dirty="0" smtClean="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 </a:t>
            </a:r>
            <a:r>
              <a:rPr lang="en-US" sz="4800"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examination of the starch</a:t>
            </a:r>
            <a:r>
              <a:rPr lang="en-US" sz="4800"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 </a:t>
            </a:r>
            <a:endParaRPr lang="ar-SA" dirty="0">
              <a:solidFill>
                <a:schemeClr val="accent2">
                  <a:lumMod val="75000"/>
                </a:schemeClr>
              </a:solidFill>
            </a:endParaRPr>
          </a:p>
        </p:txBody>
      </p:sp>
      <p:sp>
        <p:nvSpPr>
          <p:cNvPr id="2" name="عنصر نائب للمحتوى 1"/>
          <p:cNvSpPr>
            <a:spLocks noGrp="1"/>
          </p:cNvSpPr>
          <p:nvPr>
            <p:ph idx="1"/>
          </p:nvPr>
        </p:nvSpPr>
        <p:spPr>
          <a:xfrm flipH="1">
            <a:off x="609600" y="1548384"/>
            <a:ext cx="10972800" cy="5205984"/>
          </a:xfrm>
        </p:spPr>
        <p:txBody>
          <a:bodyPr rtlCol="1">
            <a:normAutofit/>
          </a:bodyPr>
          <a:lstStyle/>
          <a:p>
            <a:pPr marL="0" marR="0" indent="0" algn="justLow" rtl="0">
              <a:lnSpc>
                <a:spcPct val="110000"/>
              </a:lnSpc>
              <a:spcBef>
                <a:spcPts val="0"/>
              </a:spcBef>
              <a:spcAft>
                <a:spcPts val="800"/>
              </a:spcAft>
              <a:buNone/>
              <a:tabLst>
                <a:tab pos="5257800" algn="r"/>
              </a:tabLst>
            </a:pPr>
            <a:r>
              <a:rPr lang="en-US" sz="2800" dirty="0" smtClean="0">
                <a:latin typeface="Times New Roman" panose="02020603050405020304" pitchFamily="18" charset="0"/>
                <a:ea typeface="Calibri" panose="020F0502020204030204" pitchFamily="34" charset="0"/>
                <a:cs typeface="Arial" panose="020B0604020202020204" pitchFamily="34" charset="0"/>
              </a:rPr>
              <a:t>It </a:t>
            </a:r>
            <a:r>
              <a:rPr lang="en-US" sz="2800" dirty="0">
                <a:latin typeface="Times New Roman" panose="02020603050405020304" pitchFamily="18" charset="0"/>
                <a:ea typeface="Calibri" panose="020F0502020204030204" pitchFamily="34" charset="0"/>
                <a:cs typeface="Arial" panose="020B0604020202020204" pitchFamily="34" charset="0"/>
              </a:rPr>
              <a:t>should be mix with water. the size, shape and structure of starch granules from any particular plant varies within definite limits, so that it is possible to distinguish between the starch derived from different species.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10000"/>
              </a:lnSpc>
              <a:spcBef>
                <a:spcPts val="0"/>
              </a:spcBef>
              <a:spcAft>
                <a:spcPts val="800"/>
              </a:spcAft>
              <a:buNone/>
              <a:tabLst>
                <a:tab pos="5257800" algn="r"/>
              </a:tabLst>
            </a:pPr>
            <a:r>
              <a:rPr lang="en-US" sz="2800" b="1" dirty="0">
                <a:solidFill>
                  <a:srgbClr val="5B9BD5"/>
                </a:solidFill>
                <a:latin typeface="Times New Roman" panose="02020603050405020304" pitchFamily="18" charset="0"/>
                <a:ea typeface="Calibri" panose="020F0502020204030204" pitchFamily="34" charset="0"/>
                <a:cs typeface="Arial" panose="020B0604020202020204" pitchFamily="34" charset="0"/>
              </a:rPr>
              <a:t> </a:t>
            </a:r>
            <a:r>
              <a:rPr lang="en-US" sz="2800" b="1" dirty="0" smtClean="0">
                <a:solidFill>
                  <a:srgbClr val="5B9BD5"/>
                </a:solidFill>
                <a:latin typeface="Times New Roman" panose="02020603050405020304" pitchFamily="18" charset="0"/>
                <a:ea typeface="Calibri" panose="020F0502020204030204" pitchFamily="34" charset="0"/>
                <a:cs typeface="Arial" panose="020B0604020202020204" pitchFamily="34" charset="0"/>
              </a:rPr>
              <a:t>Source </a:t>
            </a:r>
            <a:r>
              <a:rPr lang="en-US" sz="2800" b="1" dirty="0">
                <a:solidFill>
                  <a:srgbClr val="5B9BD5"/>
                </a:solidFill>
                <a:latin typeface="Times New Roman" panose="02020603050405020304" pitchFamily="18" charset="0"/>
                <a:ea typeface="Calibri" panose="020F0502020204030204" pitchFamily="34" charset="0"/>
                <a:cs typeface="Arial" panose="020B0604020202020204" pitchFamily="34" charset="0"/>
              </a:rPr>
              <a:t>of starch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10000"/>
              </a:lnSpc>
              <a:spcBef>
                <a:spcPts val="0"/>
              </a:spcBef>
              <a:spcAft>
                <a:spcPts val="800"/>
              </a:spcAft>
              <a:buNone/>
              <a:tabLst>
                <a:tab pos="5257800" algn="r"/>
              </a:tabLst>
            </a:pPr>
            <a:r>
              <a:rPr lang="en-US" sz="2800" b="1" dirty="0">
                <a:solidFill>
                  <a:srgbClr val="4472C4"/>
                </a:solidFill>
                <a:latin typeface="Times New Roman" panose="02020603050405020304" pitchFamily="18" charset="0"/>
                <a:ea typeface="Calibri" panose="020F0502020204030204" pitchFamily="34" charset="0"/>
                <a:cs typeface="Arial" panose="020B0604020202020204" pitchFamily="34" charset="0"/>
              </a:rPr>
              <a:t>1-</a:t>
            </a:r>
            <a:r>
              <a:rPr lang="en-US" sz="2800" b="1" dirty="0">
                <a:solidFill>
                  <a:srgbClr val="ED7D31"/>
                </a:solidFill>
                <a:latin typeface="Times New Roman" panose="02020603050405020304" pitchFamily="18" charset="0"/>
                <a:ea typeface="Calibri" panose="020F0502020204030204" pitchFamily="34" charset="0"/>
                <a:cs typeface="Arial" panose="020B0604020202020204" pitchFamily="34" charset="0"/>
              </a:rPr>
              <a:t> Maize</a:t>
            </a:r>
            <a:r>
              <a:rPr lang="en-US" sz="2800" b="1" dirty="0">
                <a:latin typeface="Times New Roman" panose="02020603050405020304" pitchFamily="18" charset="0"/>
                <a:ea typeface="Calibri" panose="020F0502020204030204" pitchFamily="34" charset="0"/>
                <a:cs typeface="Arial" panose="020B0604020202020204" pitchFamily="34" charset="0"/>
              </a:rPr>
              <a:t>:</a:t>
            </a:r>
            <a:r>
              <a:rPr lang="en-US" sz="2800" dirty="0">
                <a:latin typeface="Times New Roman" panose="02020603050405020304" pitchFamily="18" charset="0"/>
                <a:ea typeface="Calibri" panose="020F0502020204030204" pitchFamily="34" charset="0"/>
                <a:cs typeface="Arial" panose="020B0604020202020204" pitchFamily="34" charset="0"/>
              </a:rPr>
              <a:t> Origin: obtained from the grains of the fruit of </a:t>
            </a:r>
            <a:r>
              <a:rPr lang="en-US" sz="2800" i="1" dirty="0" err="1">
                <a:solidFill>
                  <a:srgbClr val="538135"/>
                </a:solidFill>
                <a:latin typeface="Times New Roman" panose="02020603050405020304" pitchFamily="18" charset="0"/>
                <a:ea typeface="Calibri" panose="020F0502020204030204" pitchFamily="34" charset="0"/>
                <a:cs typeface="Arial" panose="020B0604020202020204" pitchFamily="34" charset="0"/>
              </a:rPr>
              <a:t>Zea</a:t>
            </a:r>
            <a:r>
              <a:rPr lang="en-US" sz="2800" i="1" dirty="0">
                <a:solidFill>
                  <a:srgbClr val="538135"/>
                </a:solidFill>
                <a:latin typeface="Times New Roman" panose="02020603050405020304" pitchFamily="18" charset="0"/>
                <a:ea typeface="Calibri" panose="020F0502020204030204" pitchFamily="34" charset="0"/>
                <a:cs typeface="Arial" panose="020B0604020202020204" pitchFamily="34" charset="0"/>
              </a:rPr>
              <a:t> mays</a:t>
            </a:r>
            <a:r>
              <a:rPr lang="en-US" sz="2800" dirty="0">
                <a:solidFill>
                  <a:srgbClr val="538135"/>
                </a:solidFill>
                <a:latin typeface="Times New Roman" panose="02020603050405020304" pitchFamily="18" charset="0"/>
                <a:ea typeface="Calibri" panose="020F0502020204030204" pitchFamily="34" charset="0"/>
                <a:cs typeface="Arial" panose="020B0604020202020204" pitchFamily="34" charset="0"/>
              </a:rPr>
              <a:t> </a:t>
            </a:r>
            <a:r>
              <a:rPr lang="en-US" sz="2800" dirty="0">
                <a:latin typeface="Times New Roman" panose="02020603050405020304" pitchFamily="18" charset="0"/>
                <a:ea typeface="Calibri" panose="020F0502020204030204" pitchFamily="34" charset="0"/>
                <a:cs typeface="Arial" panose="020B0604020202020204" pitchFamily="34" charset="0"/>
              </a:rPr>
              <a:t>, family: </a:t>
            </a:r>
            <a:r>
              <a:rPr lang="en-US" sz="2800" dirty="0" err="1">
                <a:latin typeface="Times New Roman" panose="02020603050405020304" pitchFamily="18" charset="0"/>
                <a:ea typeface="Calibri" panose="020F0502020204030204" pitchFamily="34" charset="0"/>
                <a:cs typeface="Arial" panose="020B0604020202020204" pitchFamily="34" charset="0"/>
              </a:rPr>
              <a:t>Poaceae</a:t>
            </a: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10000"/>
              </a:lnSpc>
              <a:spcBef>
                <a:spcPts val="0"/>
              </a:spcBef>
              <a:spcAft>
                <a:spcPts val="800"/>
              </a:spcAft>
              <a:buNone/>
              <a:tabLst>
                <a:tab pos="5257800" algn="r"/>
              </a:tabLst>
            </a:pPr>
            <a:r>
              <a:rPr lang="en-US" sz="2800" b="1" dirty="0">
                <a:solidFill>
                  <a:srgbClr val="4472C4"/>
                </a:solidFill>
                <a:latin typeface="Times New Roman" panose="02020603050405020304" pitchFamily="18" charset="0"/>
                <a:ea typeface="Calibri" panose="020F0502020204030204" pitchFamily="34" charset="0"/>
                <a:cs typeface="Arial" panose="020B0604020202020204" pitchFamily="34" charset="0"/>
              </a:rPr>
              <a:t>2- </a:t>
            </a:r>
            <a:r>
              <a:rPr lang="en-US" sz="2800" b="1" dirty="0">
                <a:solidFill>
                  <a:srgbClr val="ED7D31"/>
                </a:solidFill>
                <a:latin typeface="Times New Roman" panose="02020603050405020304" pitchFamily="18" charset="0"/>
                <a:ea typeface="Calibri" panose="020F0502020204030204" pitchFamily="34" charset="0"/>
                <a:cs typeface="Arial" panose="020B0604020202020204" pitchFamily="34" charset="0"/>
              </a:rPr>
              <a:t>Potato</a:t>
            </a:r>
            <a:r>
              <a:rPr lang="en-US" sz="2800" b="1" dirty="0">
                <a:latin typeface="Times New Roman" panose="02020603050405020304" pitchFamily="18" charset="0"/>
                <a:ea typeface="Calibri" panose="020F0502020204030204" pitchFamily="34" charset="0"/>
                <a:cs typeface="Arial" panose="020B0604020202020204" pitchFamily="34" charset="0"/>
              </a:rPr>
              <a:t>:</a:t>
            </a:r>
            <a:r>
              <a:rPr lang="en-US" sz="2800" dirty="0">
                <a:latin typeface="Times New Roman" panose="02020603050405020304" pitchFamily="18" charset="0"/>
                <a:ea typeface="Calibri" panose="020F0502020204030204" pitchFamily="34" charset="0"/>
                <a:cs typeface="Arial" panose="020B0604020202020204" pitchFamily="34" charset="0"/>
              </a:rPr>
              <a:t> Origin: obtained from the tubers of </a:t>
            </a:r>
            <a:r>
              <a:rPr lang="en-US" sz="2800" i="1" dirty="0" err="1">
                <a:solidFill>
                  <a:srgbClr val="538135"/>
                </a:solidFill>
                <a:latin typeface="Times New Roman" panose="02020603050405020304" pitchFamily="18" charset="0"/>
                <a:ea typeface="Calibri" panose="020F0502020204030204" pitchFamily="34" charset="0"/>
                <a:cs typeface="Arial" panose="020B0604020202020204" pitchFamily="34" charset="0"/>
              </a:rPr>
              <a:t>Solanum</a:t>
            </a:r>
            <a:r>
              <a:rPr lang="en-US" sz="2800" i="1" dirty="0">
                <a:solidFill>
                  <a:srgbClr val="538135"/>
                </a:solidFill>
                <a:latin typeface="Times New Roman" panose="02020603050405020304" pitchFamily="18" charset="0"/>
                <a:ea typeface="Calibri" panose="020F0502020204030204" pitchFamily="34" charset="0"/>
                <a:cs typeface="Arial" panose="020B0604020202020204" pitchFamily="34" charset="0"/>
              </a:rPr>
              <a:t> </a:t>
            </a:r>
            <a:r>
              <a:rPr lang="en-US" sz="2800" i="1" dirty="0" err="1">
                <a:solidFill>
                  <a:srgbClr val="538135"/>
                </a:solidFill>
                <a:latin typeface="Times New Roman" panose="02020603050405020304" pitchFamily="18" charset="0"/>
                <a:ea typeface="Calibri" panose="020F0502020204030204" pitchFamily="34" charset="0"/>
                <a:cs typeface="Arial" panose="020B0604020202020204" pitchFamily="34" charset="0"/>
              </a:rPr>
              <a:t>tuberosum</a:t>
            </a:r>
            <a:r>
              <a:rPr lang="en-US" sz="2800" dirty="0">
                <a:solidFill>
                  <a:srgbClr val="538135"/>
                </a:solidFill>
                <a:latin typeface="Times New Roman" panose="02020603050405020304" pitchFamily="18" charset="0"/>
                <a:ea typeface="Calibri" panose="020F0502020204030204" pitchFamily="34" charset="0"/>
                <a:cs typeface="Arial" panose="020B0604020202020204" pitchFamily="34" charset="0"/>
              </a:rPr>
              <a:t> </a:t>
            </a:r>
            <a:r>
              <a:rPr lang="en-US" sz="2800" dirty="0">
                <a:latin typeface="Times New Roman" panose="02020603050405020304" pitchFamily="18" charset="0"/>
                <a:ea typeface="Calibri" panose="020F0502020204030204" pitchFamily="34" charset="0"/>
                <a:cs typeface="Arial" panose="020B0604020202020204" pitchFamily="34" charset="0"/>
              </a:rPr>
              <a:t>, family: </a:t>
            </a:r>
            <a:r>
              <a:rPr lang="en-US" sz="2800" dirty="0" err="1">
                <a:latin typeface="Times New Roman" panose="02020603050405020304" pitchFamily="18" charset="0"/>
                <a:ea typeface="Calibri" panose="020F0502020204030204" pitchFamily="34" charset="0"/>
                <a:cs typeface="Arial" panose="020B0604020202020204" pitchFamily="34" charset="0"/>
              </a:rPr>
              <a:t>Solanaceae</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ar-SA" dirty="0"/>
          </a:p>
        </p:txBody>
      </p:sp>
      <p:pic>
        <p:nvPicPr>
          <p:cNvPr id="4" name="صورة 3"/>
          <p:cNvPicPr/>
          <p:nvPr/>
        </p:nvPicPr>
        <p:blipFill rotWithShape="1">
          <a:blip r:embed="rId3" cstate="print">
            <a:extLst>
              <a:ext uri="{28A0092B-C50C-407E-A947-70E740481C1C}">
                <a14:useLocalDpi xmlns:a14="http://schemas.microsoft.com/office/drawing/2010/main" val="0"/>
              </a:ext>
            </a:extLst>
          </a:blip>
          <a:srcRect l="10729" t="31248" r="25029" b="26753"/>
          <a:stretch/>
        </p:blipFill>
        <p:spPr bwMode="auto">
          <a:xfrm>
            <a:off x="7498080" y="5254752"/>
            <a:ext cx="4084320" cy="1499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609600" y="423672"/>
            <a:ext cx="10972800" cy="1143000"/>
          </a:xfrm>
        </p:spPr>
        <p:txBody>
          <a:bodyPr rtlCol="1">
            <a:normAutofit/>
          </a:bodyPr>
          <a:lstStyle/>
          <a:p>
            <a:pPr algn="ctr"/>
            <a:r>
              <a:rPr lang="en-US" sz="5400" b="1" dirty="0" smtClean="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Procedure</a:t>
            </a:r>
            <a:endParaRPr lang="ar-SA" dirty="0">
              <a:solidFill>
                <a:schemeClr val="accent2">
                  <a:lumMod val="75000"/>
                </a:schemeClr>
              </a:solidFill>
            </a:endParaRPr>
          </a:p>
        </p:txBody>
      </p:sp>
      <p:sp>
        <p:nvSpPr>
          <p:cNvPr id="2" name="عنصر نائب للمحتوى 1"/>
          <p:cNvSpPr>
            <a:spLocks noGrp="1"/>
          </p:cNvSpPr>
          <p:nvPr>
            <p:ph idx="1"/>
          </p:nvPr>
        </p:nvSpPr>
        <p:spPr>
          <a:xfrm flipH="1">
            <a:off x="609600" y="1935480"/>
            <a:ext cx="10972800" cy="4389120"/>
          </a:xfrm>
        </p:spPr>
        <p:txBody>
          <a:bodyPr rtlCol="1">
            <a:normAutofit fontScale="92500" lnSpcReduction="20000"/>
          </a:bodyPr>
          <a:lstStyle/>
          <a:p>
            <a:pPr marL="0" lvl="0" indent="0" algn="justLow" rtl="0">
              <a:buClr>
                <a:srgbClr val="C0CF3A">
                  <a:lumMod val="50000"/>
                </a:srgbClr>
              </a:buClr>
              <a:buNone/>
            </a:pPr>
            <a:endParaRPr lang="ar-SA" dirty="0">
              <a:solidFill>
                <a:prstClr val="black"/>
              </a:solidFill>
            </a:endParaRPr>
          </a:p>
          <a:p>
            <a:pPr marL="0" marR="0" indent="0" algn="justLow" rtl="0">
              <a:lnSpc>
                <a:spcPct val="150000"/>
              </a:lnSpc>
              <a:spcBef>
                <a:spcPts val="0"/>
              </a:spcBef>
              <a:spcAft>
                <a:spcPts val="800"/>
              </a:spcAft>
              <a:buNone/>
              <a:tabLst>
                <a:tab pos="5257800" algn="r"/>
              </a:tabLst>
            </a:pPr>
            <a:r>
              <a:rPr lang="en-US" sz="28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sz="2800" b="1" dirty="0" smtClean="0">
                <a:latin typeface="Times New Roman" panose="02020603050405020304" pitchFamily="18" charset="0"/>
                <a:ea typeface="Calibri" panose="020F0502020204030204" pitchFamily="34" charset="0"/>
                <a:cs typeface="Arial" panose="020B0604020202020204" pitchFamily="34" charset="0"/>
              </a:rPr>
              <a:t> </a:t>
            </a:r>
            <a:r>
              <a:rPr lang="en-US" sz="2800" dirty="0">
                <a:latin typeface="Times New Roman" panose="02020603050405020304" pitchFamily="18" charset="0"/>
                <a:ea typeface="Calibri" panose="020F0502020204030204" pitchFamily="34" charset="0"/>
                <a:cs typeface="Arial" panose="020B0604020202020204" pitchFamily="34" charset="0"/>
              </a:rPr>
              <a:t>Prepare starch solution: 1gm of starch in 100 ml D.W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tabLst>
                <a:tab pos="5257800" algn="r"/>
              </a:tabLs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2-</a:t>
            </a:r>
            <a:r>
              <a:rPr lang="en-US" sz="2800" dirty="0">
                <a:latin typeface="Times New Roman" panose="02020603050405020304" pitchFamily="18" charset="0"/>
                <a:ea typeface="Calibri" panose="020F0502020204030204" pitchFamily="34" charset="0"/>
                <a:cs typeface="Arial" panose="020B0604020202020204" pitchFamily="34" charset="0"/>
              </a:rPr>
              <a:t> Examination of starch under microscope ; for this purpose take  1 drop from this solution </a:t>
            </a:r>
            <a:r>
              <a:rPr lang="en-US" sz="2800" b="1" dirty="0">
                <a:latin typeface="Times New Roman" panose="02020603050405020304" pitchFamily="18" charset="0"/>
                <a:ea typeface="Calibri" panose="020F0502020204030204" pitchFamily="34" charset="0"/>
                <a:cs typeface="Arial" panose="020B0604020202020204" pitchFamily="34" charset="0"/>
              </a:rPr>
              <a:t>(</a:t>
            </a:r>
            <a:r>
              <a:rPr lang="en-US" sz="2800" dirty="0">
                <a:latin typeface="Times New Roman" panose="02020603050405020304" pitchFamily="18" charset="0"/>
                <a:ea typeface="Calibri" panose="020F0502020204030204" pitchFamily="34" charset="0"/>
                <a:cs typeface="Arial" panose="020B0604020202020204" pitchFamily="34" charset="0"/>
              </a:rPr>
              <a:t>starch </a:t>
            </a:r>
            <a:r>
              <a:rPr lang="en-US" sz="2800" b="1" dirty="0">
                <a:latin typeface="Times New Roman" panose="02020603050405020304" pitchFamily="18" charset="0"/>
                <a:ea typeface="Calibri" panose="020F0502020204030204" pitchFamily="34" charset="0"/>
                <a:cs typeface="Arial" panose="020B0604020202020204" pitchFamily="34" charset="0"/>
              </a:rPr>
              <a:t>+</a:t>
            </a:r>
            <a:r>
              <a:rPr lang="en-US" sz="2800" dirty="0">
                <a:latin typeface="Times New Roman" panose="02020603050405020304" pitchFamily="18" charset="0"/>
                <a:ea typeface="Calibri" panose="020F0502020204030204" pitchFamily="34" charset="0"/>
                <a:cs typeface="Arial" panose="020B0604020202020204" pitchFamily="34" charset="0"/>
              </a:rPr>
              <a:t> D.W </a:t>
            </a:r>
            <a:r>
              <a:rPr lang="en-US" sz="2800" b="1" dirty="0">
                <a:latin typeface="Times New Roman" panose="02020603050405020304" pitchFamily="18" charset="0"/>
                <a:ea typeface="Calibri" panose="020F0502020204030204" pitchFamily="34" charset="0"/>
                <a:cs typeface="Arial" panose="020B0604020202020204" pitchFamily="34" charset="0"/>
              </a:rPr>
              <a:t>) </a:t>
            </a:r>
            <a:r>
              <a:rPr lang="en-US" sz="2800" dirty="0">
                <a:latin typeface="Times New Roman" panose="02020603050405020304" pitchFamily="18" charset="0"/>
                <a:ea typeface="Calibri" panose="020F0502020204030204" pitchFamily="34" charset="0"/>
                <a:cs typeface="Arial" panose="020B0604020202020204" pitchFamily="34" charset="0"/>
              </a:rPr>
              <a:t>put it on slide then cover it with cover slide, then exam under microscope.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tabLst>
                <a:tab pos="5257800" algn="r"/>
              </a:tabLs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3-</a:t>
            </a:r>
            <a:r>
              <a:rPr lang="en-US" sz="2800"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800" dirty="0">
                <a:latin typeface="Times New Roman" panose="02020603050405020304" pitchFamily="18" charset="0"/>
                <a:ea typeface="Calibri" panose="020F0502020204030204" pitchFamily="34" charset="0"/>
                <a:cs typeface="Arial" panose="020B0604020202020204" pitchFamily="34" charset="0"/>
              </a:rPr>
              <a:t>Also: we can detect any plant part contain starch by adding iodine solution directly on the plant part such as potato (positive result give bluish black color).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tabLst>
                <a:tab pos="5257800" algn="r"/>
              </a:tabLs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4-</a:t>
            </a:r>
            <a:r>
              <a:rPr lang="en-US" sz="2800" dirty="0">
                <a:latin typeface="Times New Roman" panose="02020603050405020304" pitchFamily="18" charset="0"/>
                <a:ea typeface="Calibri" panose="020F0502020204030204" pitchFamily="34" charset="0"/>
                <a:cs typeface="Arial" panose="020B0604020202020204" pitchFamily="34" charset="0"/>
              </a:rPr>
              <a:t> Also we can use starch with iodine test then exam under microscope.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609600" y="704088"/>
            <a:ext cx="10972800" cy="1143000"/>
          </a:xfrm>
        </p:spPr>
        <p:txBody>
          <a:bodyPr rtlCol="1"/>
          <a:lstStyle/>
          <a:p>
            <a:pPr algn="ctr"/>
            <a:r>
              <a:rPr lang="en-US" sz="4000"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*Calcium </a:t>
            </a:r>
            <a:r>
              <a:rPr lang="en-US" sz="4000" b="1" dirty="0" smtClean="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Oxalate</a:t>
            </a:r>
            <a:endParaRPr lang="ar-SA" sz="4000" dirty="0">
              <a:solidFill>
                <a:schemeClr val="accent2">
                  <a:lumMod val="75000"/>
                </a:schemeClr>
              </a:solidFill>
            </a:endParaRPr>
          </a:p>
        </p:txBody>
      </p:sp>
      <p:sp>
        <p:nvSpPr>
          <p:cNvPr id="2" name="عنصر نائب للمحتوى 1"/>
          <p:cNvSpPr>
            <a:spLocks noGrp="1"/>
          </p:cNvSpPr>
          <p:nvPr>
            <p:ph idx="1"/>
          </p:nvPr>
        </p:nvSpPr>
        <p:spPr>
          <a:xfrm flipH="1">
            <a:off x="987552" y="1935480"/>
            <a:ext cx="10472928" cy="4389120"/>
          </a:xfrm>
        </p:spPr>
        <p:txBody>
          <a:bodyPr rtlCol="1">
            <a:normAutofit fontScale="77500" lnSpcReduction="20000"/>
          </a:bodyPr>
          <a:lstStyle/>
          <a:p>
            <a:pPr marL="0" marR="0" indent="0" algn="justLow">
              <a:lnSpc>
                <a:spcPct val="150000"/>
              </a:lnSpc>
              <a:spcBef>
                <a:spcPts val="0"/>
              </a:spcBef>
              <a:spcAft>
                <a:spcPts val="800"/>
              </a:spcAft>
              <a:buNone/>
              <a:tabLst>
                <a:tab pos="5257800" algn="r"/>
              </a:tabLst>
            </a:pPr>
            <a:r>
              <a:rPr lang="en-US" sz="2800" dirty="0" smtClean="0">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tabLst>
                <a:tab pos="5257800" algn="r"/>
              </a:tabLst>
            </a:pPr>
            <a:r>
              <a:rPr lang="en-US" sz="2800" dirty="0">
                <a:latin typeface="Times New Roman" panose="02020603050405020304" pitchFamily="18" charset="0"/>
                <a:ea typeface="Calibri" panose="020F0502020204030204" pitchFamily="34" charset="0"/>
                <a:cs typeface="Arial" panose="020B0604020202020204" pitchFamily="34" charset="0"/>
              </a:rPr>
              <a:t>Calcium oxalate are found in plants as a result of interaction of oxalic acid </a:t>
            </a:r>
            <a:r>
              <a:rPr lang="en-US" sz="2800" b="1" dirty="0">
                <a:latin typeface="Times New Roman" panose="02020603050405020304" pitchFamily="18" charset="0"/>
                <a:ea typeface="Calibri" panose="020F0502020204030204" pitchFamily="34" charset="0"/>
                <a:cs typeface="Arial" panose="020B0604020202020204" pitchFamily="34" charset="0"/>
              </a:rPr>
              <a:t>(</a:t>
            </a:r>
            <a:r>
              <a:rPr lang="en-US" sz="2800" dirty="0">
                <a:latin typeface="Times New Roman" panose="02020603050405020304" pitchFamily="18" charset="0"/>
                <a:ea typeface="Calibri" panose="020F0502020204030204" pitchFamily="34" charset="0"/>
                <a:cs typeface="Arial" panose="020B0604020202020204" pitchFamily="34" charset="0"/>
              </a:rPr>
              <a:t>a metabolic product</a:t>
            </a:r>
            <a:r>
              <a:rPr lang="en-US" sz="2800" b="1" dirty="0">
                <a:latin typeface="Times New Roman" panose="02020603050405020304" pitchFamily="18" charset="0"/>
                <a:ea typeface="Calibri" panose="020F0502020204030204" pitchFamily="34" charset="0"/>
                <a:cs typeface="Arial" panose="020B0604020202020204" pitchFamily="34" charset="0"/>
              </a:rPr>
              <a:t>)</a:t>
            </a:r>
            <a:r>
              <a:rPr lang="en-US" sz="2800" dirty="0">
                <a:latin typeface="Times New Roman" panose="02020603050405020304" pitchFamily="18" charset="0"/>
                <a:ea typeface="Calibri" panose="020F0502020204030204" pitchFamily="34" charset="0"/>
                <a:cs typeface="Arial" panose="020B0604020202020204" pitchFamily="34" charset="0"/>
              </a:rPr>
              <a:t> with calcium salt; e.g. </a:t>
            </a:r>
            <a:r>
              <a:rPr lang="en-US" sz="2800" dirty="0" err="1">
                <a:latin typeface="Times New Roman" panose="02020603050405020304" pitchFamily="18" charset="0"/>
                <a:ea typeface="Calibri" panose="020F0502020204030204" pitchFamily="34" charset="0"/>
                <a:cs typeface="Arial" panose="020B0604020202020204" pitchFamily="34" charset="0"/>
              </a:rPr>
              <a:t>Ca-sulphate</a:t>
            </a:r>
            <a:r>
              <a:rPr lang="en-US" sz="2800" dirty="0">
                <a:latin typeface="Times New Roman" panose="02020603050405020304" pitchFamily="18" charset="0"/>
                <a:ea typeface="Calibri" panose="020F0502020204030204" pitchFamily="34" charset="0"/>
                <a:cs typeface="Arial" panose="020B0604020202020204" pitchFamily="34" charset="0"/>
              </a:rPr>
              <a:t> and the consequent precipitation upon super saturation of the cell sap with this salt. Different types of calcium oxalate crystals with various shapes can be used as a diagnostic element for plant identification. Calcium oxalate can crystalize into three forms: Monohydrate, </a:t>
            </a:r>
            <a:r>
              <a:rPr lang="en-US" sz="2800" dirty="0" err="1">
                <a:latin typeface="Times New Roman" panose="02020603050405020304" pitchFamily="18" charset="0"/>
                <a:ea typeface="Calibri" panose="020F0502020204030204" pitchFamily="34" charset="0"/>
                <a:cs typeface="Arial" panose="020B0604020202020204" pitchFamily="34" charset="0"/>
              </a:rPr>
              <a:t>Dihydrate</a:t>
            </a:r>
            <a:r>
              <a:rPr lang="en-US" sz="2800" dirty="0">
                <a:latin typeface="Times New Roman" panose="02020603050405020304" pitchFamily="18" charset="0"/>
                <a:ea typeface="Calibri" panose="020F0502020204030204" pitchFamily="34" charset="0"/>
                <a:cs typeface="Arial" panose="020B0604020202020204" pitchFamily="34" charset="0"/>
              </a:rPr>
              <a:t> , </a:t>
            </a:r>
            <a:r>
              <a:rPr lang="en-US" sz="2800" dirty="0" err="1">
                <a:latin typeface="Times New Roman" panose="02020603050405020304" pitchFamily="18" charset="0"/>
                <a:ea typeface="Calibri" panose="020F0502020204030204" pitchFamily="34" charset="0"/>
                <a:cs typeface="Arial" panose="020B0604020202020204" pitchFamily="34" charset="0"/>
              </a:rPr>
              <a:t>Trihydrate</a:t>
            </a:r>
            <a:r>
              <a:rPr lang="en-US" sz="2800" dirty="0">
                <a:latin typeface="Times New Roman" panose="02020603050405020304" pitchFamily="18" charset="0"/>
                <a:ea typeface="Calibri" panose="020F0502020204030204" pitchFamily="34" charset="0"/>
                <a:cs typeface="Arial" panose="020B0604020202020204" pitchFamily="34" charset="0"/>
              </a:rPr>
              <a:t> , only the monohydrate form is </a:t>
            </a:r>
            <a:r>
              <a:rPr lang="en-US" sz="2800" dirty="0" err="1">
                <a:latin typeface="Times New Roman" panose="02020603050405020304" pitchFamily="18" charset="0"/>
                <a:ea typeface="Calibri" panose="020F0502020204030204" pitchFamily="34" charset="0"/>
                <a:cs typeface="Arial" panose="020B0604020202020204" pitchFamily="34" charset="0"/>
              </a:rPr>
              <a:t>thermodinamically</a:t>
            </a:r>
            <a:r>
              <a:rPr lang="en-US" sz="2800" dirty="0">
                <a:latin typeface="Times New Roman" panose="02020603050405020304" pitchFamily="18" charset="0"/>
                <a:ea typeface="Calibri" panose="020F0502020204030204" pitchFamily="34" charset="0"/>
                <a:cs typeface="Arial" panose="020B0604020202020204" pitchFamily="34" charset="0"/>
              </a:rPr>
              <a:t> stable. Thus, in renal stones, only monohydrate and dehydrate  forms were found. To obtain the </a:t>
            </a:r>
            <a:r>
              <a:rPr lang="en-US" sz="2800" dirty="0" err="1">
                <a:latin typeface="Times New Roman" panose="02020603050405020304" pitchFamily="18" charset="0"/>
                <a:ea typeface="Calibri" panose="020F0502020204030204" pitchFamily="34" charset="0"/>
                <a:cs typeface="Arial" panose="020B0604020202020204" pitchFamily="34" charset="0"/>
              </a:rPr>
              <a:t>trihydrate</a:t>
            </a:r>
            <a:r>
              <a:rPr lang="en-US" sz="2800" dirty="0">
                <a:latin typeface="Times New Roman" panose="02020603050405020304" pitchFamily="18" charset="0"/>
                <a:ea typeface="Calibri" panose="020F0502020204030204" pitchFamily="34" charset="0"/>
                <a:cs typeface="Arial" panose="020B0604020202020204" pitchFamily="34" charset="0"/>
              </a:rPr>
              <a:t> form low temperatures are required.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463296" y="387096"/>
            <a:ext cx="10972800" cy="1143000"/>
          </a:xfrm>
        </p:spPr>
        <p:txBody>
          <a:bodyPr rtlCol="1">
            <a:normAutofit/>
          </a:bodyPr>
          <a:lstStyle/>
          <a:p>
            <a:pPr algn="ctr"/>
            <a:r>
              <a:rPr lang="en-US" sz="4800" b="1" dirty="0" smtClean="0">
                <a:solidFill>
                  <a:schemeClr val="accent2">
                    <a:lumMod val="75000"/>
                  </a:schemeClr>
                </a:solidFill>
                <a:latin typeface="Times New Roman" panose="02020603050405020304" pitchFamily="18" charset="0"/>
                <a:ea typeface="Calibri" panose="020F0502020204030204" pitchFamily="34" charset="0"/>
              </a:rPr>
              <a:t>Character</a:t>
            </a:r>
            <a:r>
              <a:rPr lang="en-US" sz="4800" b="1" dirty="0" smtClean="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 </a:t>
            </a:r>
            <a:r>
              <a:rPr lang="en-US" sz="4800"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of Ca. </a:t>
            </a:r>
            <a:r>
              <a:rPr lang="en-US" sz="4800" b="1" dirty="0" smtClean="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oxalate</a:t>
            </a:r>
            <a:endParaRPr lang="ar-SA" sz="4800" dirty="0">
              <a:solidFill>
                <a:schemeClr val="accent2">
                  <a:lumMod val="75000"/>
                </a:schemeClr>
              </a:solidFill>
            </a:endParaRPr>
          </a:p>
        </p:txBody>
      </p:sp>
      <p:sp>
        <p:nvSpPr>
          <p:cNvPr id="2" name="عنصر نائب للمحتوى 1"/>
          <p:cNvSpPr>
            <a:spLocks noGrp="1"/>
          </p:cNvSpPr>
          <p:nvPr>
            <p:ph idx="1"/>
          </p:nvPr>
        </p:nvSpPr>
        <p:spPr>
          <a:xfrm flipH="1">
            <a:off x="1036320" y="1935480"/>
            <a:ext cx="10253472" cy="4389120"/>
          </a:xfrm>
        </p:spPr>
        <p:txBody>
          <a:bodyPr rtlCol="1">
            <a:normAutofit fontScale="92500" lnSpcReduction="20000"/>
          </a:bodyPr>
          <a:lstStyle/>
          <a:p>
            <a:pPr marL="0" marR="0" indent="0" algn="justLow" rtl="0">
              <a:lnSpc>
                <a:spcPct val="150000"/>
              </a:lnSpc>
              <a:spcBef>
                <a:spcPts val="0"/>
              </a:spcBef>
              <a:spcAft>
                <a:spcPts val="800"/>
              </a:spcAft>
              <a:buNone/>
              <a:tabLst>
                <a:tab pos="5257800" algn="r"/>
              </a:tabLst>
            </a:pPr>
            <a:r>
              <a:rPr lang="en-US" sz="2800" b="1" dirty="0">
                <a:latin typeface="Times New Roman" panose="02020603050405020304" pitchFamily="18" charset="0"/>
                <a:ea typeface="Calibri" panose="020F0502020204030204" pitchFamily="34" charset="0"/>
                <a:cs typeface="Arial" panose="020B0604020202020204" pitchFamily="34" charset="0"/>
              </a:rPr>
              <a:t> </a:t>
            </a:r>
            <a:r>
              <a:rPr lang="en-US" sz="2800" b="1"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Solubility:</a:t>
            </a:r>
            <a:r>
              <a:rPr lang="en-US" sz="2800" dirty="0">
                <a:latin typeface="Times New Roman" panose="02020603050405020304" pitchFamily="18" charset="0"/>
                <a:ea typeface="Calibri" panose="020F0502020204030204" pitchFamily="34" charset="0"/>
                <a:cs typeface="Times New Roman" panose="02020603050405020304" pitchFamily="18" charset="0"/>
              </a:rPr>
              <a:t> insoluble in water.</a:t>
            </a:r>
          </a:p>
          <a:p>
            <a:pPr marL="0" marR="0" indent="0" algn="justLow" rtl="0">
              <a:lnSpc>
                <a:spcPct val="150000"/>
              </a:lnSpc>
              <a:spcBef>
                <a:spcPts val="0"/>
              </a:spcBef>
              <a:spcAft>
                <a:spcPts val="800"/>
              </a:spcAft>
              <a:buNone/>
              <a:tabLst>
                <a:tab pos="5257800" algn="r"/>
              </a:tabLst>
            </a:pPr>
            <a:r>
              <a:rPr lang="en-US" sz="2800" b="1"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Chemical formula of Ca. oxalate:</a:t>
            </a:r>
            <a:r>
              <a:rPr lang="en-US" sz="28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CaC2O4 .</a:t>
            </a:r>
          </a:p>
          <a:p>
            <a:pPr marL="0" marR="0" indent="0" algn="justLow" rtl="0">
              <a:lnSpc>
                <a:spcPct val="150000"/>
              </a:lnSpc>
              <a:spcBef>
                <a:spcPts val="0"/>
              </a:spcBef>
              <a:spcAft>
                <a:spcPts val="800"/>
              </a:spcAft>
              <a:buNone/>
              <a:tabLst>
                <a:tab pos="5257800" algn="r"/>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In this laboratory we use the following plant as source of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ca.oxalate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rtl="0">
              <a:lnSpc>
                <a:spcPct val="150000"/>
              </a:lnSpc>
              <a:spcBef>
                <a:spcPts val="0"/>
              </a:spcBef>
              <a:spcAft>
                <a:spcPts val="800"/>
              </a:spcAft>
              <a:buClr>
                <a:srgbClr val="4472C4"/>
              </a:buClr>
              <a:buNone/>
              <a:tabLst>
                <a:tab pos="5257800" algn="r"/>
              </a:tabLst>
            </a:pPr>
            <a:r>
              <a:rPr lang="en-US" sz="2800" dirty="0"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smtClean="0">
                <a:solidFill>
                  <a:srgbClr val="ED7D31"/>
                </a:solidFill>
                <a:latin typeface="Times New Roman" panose="02020603050405020304" pitchFamily="18" charset="0"/>
                <a:ea typeface="Calibri" panose="020F0502020204030204" pitchFamily="34" charset="0"/>
                <a:cs typeface="Times New Roman" panose="02020603050405020304" pitchFamily="18" charset="0"/>
              </a:rPr>
              <a:t> Cinnamon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Origin: obtained from the bark of </a:t>
            </a:r>
            <a:r>
              <a:rPr lang="en-US" sz="2800" i="1" dirty="0" err="1">
                <a:solidFill>
                  <a:srgbClr val="538135"/>
                </a:solidFill>
                <a:latin typeface="Times New Roman" panose="02020603050405020304" pitchFamily="18" charset="0"/>
                <a:ea typeface="Calibri" panose="020F0502020204030204" pitchFamily="34" charset="0"/>
                <a:cs typeface="Times New Roman" panose="02020603050405020304" pitchFamily="18" charset="0"/>
              </a:rPr>
              <a:t>Cinnamomum</a:t>
            </a:r>
            <a:r>
              <a:rPr lang="en-US" sz="2800" i="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 cassia</a:t>
            </a:r>
            <a:r>
              <a:rPr lang="en-US" sz="2800"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family: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Lauraceae</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b="1" kern="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Low" rtl="0">
              <a:lnSpc>
                <a:spcPct val="150000"/>
              </a:lnSpc>
              <a:spcBef>
                <a:spcPts val="0"/>
              </a:spcBef>
              <a:spcAft>
                <a:spcPts val="800"/>
              </a:spcAft>
              <a:buNone/>
              <a:tabLst>
                <a:tab pos="5257800" algn="r"/>
              </a:tabLst>
            </a:pPr>
            <a:r>
              <a:rPr lang="en-US" sz="28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ED7D31"/>
                </a:solidFill>
                <a:latin typeface="Times New Roman" panose="02020603050405020304" pitchFamily="18" charset="0"/>
                <a:ea typeface="Calibri" panose="020F0502020204030204" pitchFamily="34" charset="0"/>
                <a:cs typeface="Times New Roman" panose="02020603050405020304" pitchFamily="18" charset="0"/>
              </a:rPr>
              <a:t> Oleander</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Origin: obtained from the leaf of  </a:t>
            </a:r>
            <a:r>
              <a:rPr lang="en-US" sz="2800" i="1" dirty="0" err="1">
                <a:solidFill>
                  <a:srgbClr val="538135"/>
                </a:solidFill>
                <a:latin typeface="Times New Roman" panose="02020603050405020304" pitchFamily="18" charset="0"/>
                <a:ea typeface="Calibri" panose="020F0502020204030204" pitchFamily="34" charset="0"/>
                <a:cs typeface="Times New Roman" panose="02020603050405020304" pitchFamily="18" charset="0"/>
              </a:rPr>
              <a:t>Nerium</a:t>
            </a:r>
            <a:r>
              <a:rPr lang="en-US" sz="2800" i="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 oleander</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family: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Apocynaceae</a:t>
            </a: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endParaRPr lang="ar-SA" dirty="0"/>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5400"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Procedure (</a:t>
            </a:r>
            <a:r>
              <a:rPr lang="en-US" sz="5400"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cinnamon) </a:t>
            </a:r>
            <a:endParaRPr lang="ar-IQ" dirty="0">
              <a:solidFill>
                <a:schemeClr val="accent2">
                  <a:lumMod val="75000"/>
                </a:schemeClr>
              </a:solidFill>
            </a:endParaRPr>
          </a:p>
        </p:txBody>
      </p:sp>
      <p:sp>
        <p:nvSpPr>
          <p:cNvPr id="3" name="عنصر نائب للمحتوى 2"/>
          <p:cNvSpPr>
            <a:spLocks noGrp="1"/>
          </p:cNvSpPr>
          <p:nvPr>
            <p:ph idx="1"/>
          </p:nvPr>
        </p:nvSpPr>
        <p:spPr>
          <a:xfrm flipH="1">
            <a:off x="609600" y="2154936"/>
            <a:ext cx="10972800" cy="4501896"/>
          </a:xfrm>
        </p:spPr>
        <p:txBody>
          <a:bodyPr/>
          <a:lstStyle/>
          <a:p>
            <a:pPr marL="0" marR="0" indent="0" algn="justLow" rtl="0">
              <a:lnSpc>
                <a:spcPct val="150000"/>
              </a:lnSpc>
              <a:spcBef>
                <a:spcPts val="0"/>
              </a:spcBef>
              <a:spcAft>
                <a:spcPts val="800"/>
              </a:spcAft>
              <a:buNone/>
              <a:tabLst>
                <a:tab pos="5257800" algn="r"/>
              </a:tabLst>
            </a:pPr>
            <a:r>
              <a:rPr lang="en-US" sz="28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sz="2800" dirty="0" smtClean="0">
                <a:latin typeface="Times New Roman" panose="02020603050405020304" pitchFamily="18" charset="0"/>
                <a:ea typeface="Calibri" panose="020F0502020204030204" pitchFamily="34" charset="0"/>
                <a:cs typeface="Arial" panose="020B0604020202020204" pitchFamily="34" charset="0"/>
              </a:rPr>
              <a:t> </a:t>
            </a:r>
            <a:r>
              <a:rPr lang="en-US" sz="2800" dirty="0">
                <a:latin typeface="Times New Roman" panose="02020603050405020304" pitchFamily="18" charset="0"/>
                <a:ea typeface="Calibri" panose="020F0502020204030204" pitchFamily="34" charset="0"/>
                <a:cs typeface="Arial" panose="020B0604020202020204" pitchFamily="34" charset="0"/>
              </a:rPr>
              <a:t>Prepare cinnamon solution</a:t>
            </a:r>
            <a:r>
              <a:rPr lang="en-US" sz="2800" b="1" dirty="0">
                <a:latin typeface="Times New Roman" panose="02020603050405020304" pitchFamily="18" charset="0"/>
                <a:ea typeface="Calibri" panose="020F0502020204030204" pitchFamily="34" charset="0"/>
                <a:cs typeface="Arial" panose="020B0604020202020204" pitchFamily="34" charset="0"/>
              </a:rPr>
              <a:t>:</a:t>
            </a:r>
            <a:r>
              <a:rPr lang="en-US" sz="2800" dirty="0">
                <a:latin typeface="Times New Roman" panose="02020603050405020304" pitchFamily="18" charset="0"/>
                <a:ea typeface="Calibri" panose="020F0502020204030204" pitchFamily="34" charset="0"/>
                <a:cs typeface="Arial" panose="020B0604020202020204" pitchFamily="34" charset="0"/>
              </a:rPr>
              <a:t> 1gm of powder cinnamon in 100 ml D.W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justLow" rtl="0">
              <a:lnSpc>
                <a:spcPct val="150000"/>
              </a:lnSpc>
              <a:spcBef>
                <a:spcPts val="0"/>
              </a:spcBef>
              <a:spcAft>
                <a:spcPts val="800"/>
              </a:spcAft>
              <a:buNone/>
              <a:tabLst>
                <a:tab pos="5257800" algn="r"/>
              </a:tabLst>
            </a:pPr>
            <a:r>
              <a:rPr lang="en-US" sz="28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2-</a:t>
            </a:r>
            <a:r>
              <a:rPr lang="en-US" sz="2800" dirty="0" smtClean="0">
                <a:latin typeface="Times New Roman" panose="02020603050405020304" pitchFamily="18" charset="0"/>
                <a:ea typeface="Calibri" panose="020F0502020204030204" pitchFamily="34" charset="0"/>
                <a:cs typeface="Arial" panose="020B0604020202020204" pitchFamily="34" charset="0"/>
              </a:rPr>
              <a:t> </a:t>
            </a:r>
            <a:r>
              <a:rPr lang="en-US" sz="2800" dirty="0">
                <a:latin typeface="Times New Roman" panose="02020603050405020304" pitchFamily="18" charset="0"/>
                <a:ea typeface="Calibri" panose="020F0502020204030204" pitchFamily="34" charset="0"/>
                <a:cs typeface="Arial" panose="020B0604020202020204" pitchFamily="34" charset="0"/>
              </a:rPr>
              <a:t>Examination various types of calcium oxalate crystals of cinnamon </a:t>
            </a:r>
            <a:r>
              <a:rPr lang="en-US" sz="2800" dirty="0" smtClean="0">
                <a:latin typeface="Times New Roman" panose="02020603050405020304" pitchFamily="18" charset="0"/>
                <a:ea typeface="Calibri" panose="020F0502020204030204" pitchFamily="34" charset="0"/>
                <a:cs typeface="Arial" panose="020B0604020202020204" pitchFamily="34" charset="0"/>
              </a:rPr>
              <a:t>under </a:t>
            </a:r>
            <a:r>
              <a:rPr lang="en-US" sz="2800" dirty="0">
                <a:latin typeface="Times New Roman" panose="02020603050405020304" pitchFamily="18" charset="0"/>
                <a:ea typeface="Calibri" panose="020F0502020204030204" pitchFamily="34" charset="0"/>
                <a:cs typeface="Arial" panose="020B0604020202020204" pitchFamily="34" charset="0"/>
              </a:rPr>
              <a:t>microscope</a:t>
            </a:r>
            <a:r>
              <a:rPr lang="en-US" sz="2800" dirty="0">
                <a:solidFill>
                  <a:srgbClr val="5B9BD5"/>
                </a:solidFill>
                <a:latin typeface="Times New Roman" panose="02020603050405020304" pitchFamily="18" charset="0"/>
                <a:ea typeface="Calibri" panose="020F0502020204030204" pitchFamily="34" charset="0"/>
                <a:cs typeface="Arial" panose="020B0604020202020204" pitchFamily="34" charset="0"/>
              </a:rPr>
              <a:t> </a:t>
            </a:r>
            <a:r>
              <a:rPr lang="en-US" sz="2800" dirty="0">
                <a:latin typeface="Times New Roman" panose="02020603050405020304" pitchFamily="18" charset="0"/>
                <a:ea typeface="Calibri" panose="020F0502020204030204" pitchFamily="34" charset="0"/>
                <a:cs typeface="Arial" panose="020B0604020202020204" pitchFamily="34" charset="0"/>
              </a:rPr>
              <a:t>by taking  1 drop from this solution put it on slide then cover it with cover slide.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8840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عرض تقديمي حول وضع الأفكار">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07_TF03460637" id="{D55A4B6A-B7B0-4B50-8E0D-AB9A288D10C6}" vid="{C8214CC9-70E7-4F7E-B2BF-1334761A02E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عرض تقديمي لوضع أفكار الأعمال</Template>
  <TotalTime>155</TotalTime>
  <Words>701</Words>
  <Application>Microsoft Office PowerPoint</Application>
  <PresentationFormat>ملء الشاشة</PresentationFormat>
  <Paragraphs>71</Paragraphs>
  <Slides>11</Slides>
  <Notes>8</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11</vt:i4>
      </vt:variant>
    </vt:vector>
  </HeadingPairs>
  <TitlesOfParts>
    <vt:vector size="19" baseType="lpstr">
      <vt:lpstr>Arial</vt:lpstr>
      <vt:lpstr>Calibri</vt:lpstr>
      <vt:lpstr>Century Gothic</vt:lpstr>
      <vt:lpstr>Palatino Linotype</vt:lpstr>
      <vt:lpstr>Tahoma</vt:lpstr>
      <vt:lpstr>Times New Roman</vt:lpstr>
      <vt:lpstr>Wingdings 2</vt:lpstr>
      <vt:lpstr>عرض تقديمي حول وضع الأفكار</vt:lpstr>
      <vt:lpstr>Microscopically identification for starch + calcium oxalate</vt:lpstr>
      <vt:lpstr>Introduction </vt:lpstr>
      <vt:lpstr> Preparation of drugs for microscopical examination and general use of reagents</vt:lpstr>
      <vt:lpstr> *Starch</vt:lpstr>
      <vt:lpstr>Microscopical examination of the starch </vt:lpstr>
      <vt:lpstr>Procedure</vt:lpstr>
      <vt:lpstr>*Calcium Oxalate</vt:lpstr>
      <vt:lpstr>Character of Ca. oxalate</vt:lpstr>
      <vt:lpstr>Procedure (cinnamon) </vt:lpstr>
      <vt:lpstr>Procedure (oleander) </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Microscopically identification for starch + calcium oxalate: </dc:title>
  <dc:creator>حساب Microsoft</dc:creator>
  <cp:lastModifiedBy>حساب Microsoft</cp:lastModifiedBy>
  <cp:revision>22</cp:revision>
  <dcterms:created xsi:type="dcterms:W3CDTF">2024-02-02T23:59:25Z</dcterms:created>
  <dcterms:modified xsi:type="dcterms:W3CDTF">2024-02-03T02:34:47Z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